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9" r:id="rId5"/>
    <p:sldId id="260" r:id="rId6"/>
    <p:sldId id="261" r:id="rId7"/>
    <p:sldId id="584" r:id="rId8"/>
    <p:sldId id="262" r:id="rId9"/>
    <p:sldId id="264" r:id="rId10"/>
    <p:sldId id="265" r:id="rId11"/>
    <p:sldId id="613" r:id="rId12"/>
    <p:sldId id="268" r:id="rId13"/>
    <p:sldId id="619" r:id="rId14"/>
    <p:sldId id="412" r:id="rId15"/>
    <p:sldId id="273" r:id="rId16"/>
    <p:sldId id="298" r:id="rId17"/>
    <p:sldId id="297" r:id="rId18"/>
    <p:sldId id="614" r:id="rId19"/>
    <p:sldId id="303" r:id="rId20"/>
    <p:sldId id="615" r:id="rId21"/>
    <p:sldId id="279" r:id="rId22"/>
    <p:sldId id="280" r:id="rId23"/>
    <p:sldId id="610" r:id="rId24"/>
    <p:sldId id="616" r:id="rId25"/>
    <p:sldId id="467" r:id="rId26"/>
    <p:sldId id="283" r:id="rId27"/>
    <p:sldId id="586" r:id="rId28"/>
    <p:sldId id="611" r:id="rId29"/>
    <p:sldId id="446" r:id="rId30"/>
    <p:sldId id="286" r:id="rId31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6588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C81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3" autoAdjust="0"/>
    <p:restoredTop sz="86378"/>
  </p:normalViewPr>
  <p:slideViewPr>
    <p:cSldViewPr>
      <p:cViewPr varScale="1">
        <p:scale>
          <a:sx n="50" d="100"/>
          <a:sy n="50" d="100"/>
        </p:scale>
        <p:origin x="366" y="60"/>
      </p:cViewPr>
      <p:guideLst>
        <p:guide orient="horz" pos="6588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4096" y="1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yon Scheijen" userId="8aba12a0-54df-43d1-a440-83e6c4f7be1c" providerId="ADAL" clId="{D441BC6E-AC0D-492C-96DF-984581BA1033}"/>
    <pc:docChg chg="undo custSel addSld delSld modSld">
      <pc:chgData name="Dyon Scheijen" userId="8aba12a0-54df-43d1-a440-83e6c4f7be1c" providerId="ADAL" clId="{D441BC6E-AC0D-492C-96DF-984581BA1033}" dt="2024-10-15T10:17:19.560" v="42" actId="1076"/>
      <pc:docMkLst>
        <pc:docMk/>
      </pc:docMkLst>
      <pc:sldChg chg="del">
        <pc:chgData name="Dyon Scheijen" userId="8aba12a0-54df-43d1-a440-83e6c4f7be1c" providerId="ADAL" clId="{D441BC6E-AC0D-492C-96DF-984581BA1033}" dt="2024-10-15T10:04:56.786" v="15" actId="2696"/>
        <pc:sldMkLst>
          <pc:docMk/>
          <pc:sldMk cId="0" sldId="256"/>
        </pc:sldMkLst>
      </pc:sldChg>
      <pc:sldChg chg="delSp modSp">
        <pc:chgData name="Dyon Scheijen" userId="8aba12a0-54df-43d1-a440-83e6c4f7be1c" providerId="ADAL" clId="{D441BC6E-AC0D-492C-96DF-984581BA1033}" dt="2024-10-15T10:09:44.273" v="19" actId="1076"/>
        <pc:sldMkLst>
          <pc:docMk/>
          <pc:sldMk cId="0" sldId="261"/>
        </pc:sldMkLst>
        <pc:spChg chg="mod">
          <ac:chgData name="Dyon Scheijen" userId="8aba12a0-54df-43d1-a440-83e6c4f7be1c" providerId="ADAL" clId="{D441BC6E-AC0D-492C-96DF-984581BA1033}" dt="2024-10-15T10:09:44.273" v="19" actId="1076"/>
          <ac:spMkLst>
            <pc:docMk/>
            <pc:sldMk cId="0" sldId="261"/>
            <ac:spMk id="182" creationId="{00000000-0000-0000-0000-000000000000}"/>
          </ac:spMkLst>
        </pc:spChg>
        <pc:grpChg chg="del">
          <ac:chgData name="Dyon Scheijen" userId="8aba12a0-54df-43d1-a440-83e6c4f7be1c" providerId="ADAL" clId="{D441BC6E-AC0D-492C-96DF-984581BA1033}" dt="2024-10-15T10:09:40.453" v="18" actId="478"/>
          <ac:grpSpMkLst>
            <pc:docMk/>
            <pc:sldMk cId="0" sldId="261"/>
            <ac:grpSpMk id="226" creationId="{00000000-0000-0000-0000-000000000000}"/>
          </ac:grpSpMkLst>
        </pc:grpChg>
      </pc:sldChg>
      <pc:sldChg chg="addSp delSp modSp">
        <pc:chgData name="Dyon Scheijen" userId="8aba12a0-54df-43d1-a440-83e6c4f7be1c" providerId="ADAL" clId="{D441BC6E-AC0D-492C-96DF-984581BA1033}" dt="2024-10-15T10:16:36.785" v="34"/>
        <pc:sldMkLst>
          <pc:docMk/>
          <pc:sldMk cId="0" sldId="262"/>
        </pc:sldMkLst>
        <pc:spChg chg="mod">
          <ac:chgData name="Dyon Scheijen" userId="8aba12a0-54df-43d1-a440-83e6c4f7be1c" providerId="ADAL" clId="{D441BC6E-AC0D-492C-96DF-984581BA1033}" dt="2024-10-15T10:15:27.295" v="29" actId="207"/>
          <ac:spMkLst>
            <pc:docMk/>
            <pc:sldMk cId="0" sldId="262"/>
            <ac:spMk id="234" creationId="{00000000-0000-0000-0000-000000000000}"/>
          </ac:spMkLst>
        </pc:spChg>
        <pc:spChg chg="mod">
          <ac:chgData name="Dyon Scheijen" userId="8aba12a0-54df-43d1-a440-83e6c4f7be1c" providerId="ADAL" clId="{D441BC6E-AC0D-492C-96DF-984581BA1033}" dt="2024-10-15T10:15:20.526" v="28" actId="1076"/>
          <ac:spMkLst>
            <pc:docMk/>
            <pc:sldMk cId="0" sldId="262"/>
            <ac:spMk id="236" creationId="{00000000-0000-0000-0000-000000000000}"/>
          </ac:spMkLst>
        </pc:spChg>
        <pc:picChg chg="del">
          <ac:chgData name="Dyon Scheijen" userId="8aba12a0-54df-43d1-a440-83e6c4f7be1c" providerId="ADAL" clId="{D441BC6E-AC0D-492C-96DF-984581BA1033}" dt="2024-10-15T10:09:48.808" v="20" actId="478"/>
          <ac:picMkLst>
            <pc:docMk/>
            <pc:sldMk cId="0" sldId="262"/>
            <ac:picMk id="3" creationId="{802242D2-A725-AC98-90BE-D1BF8FC77372}"/>
          </ac:picMkLst>
        </pc:picChg>
        <pc:picChg chg="add mod ord">
          <ac:chgData name="Dyon Scheijen" userId="8aba12a0-54df-43d1-a440-83e6c4f7be1c" providerId="ADAL" clId="{D441BC6E-AC0D-492C-96DF-984581BA1033}" dt="2024-10-15T10:16:36.785" v="34"/>
          <ac:picMkLst>
            <pc:docMk/>
            <pc:sldMk cId="0" sldId="262"/>
            <ac:picMk id="4" creationId="{AC9997EC-BFA5-4118-A2FC-AAF582984398}"/>
          </ac:picMkLst>
        </pc:picChg>
      </pc:sldChg>
      <pc:sldChg chg="delSp modSp">
        <pc:chgData name="Dyon Scheijen" userId="8aba12a0-54df-43d1-a440-83e6c4f7be1c" providerId="ADAL" clId="{D441BC6E-AC0D-492C-96DF-984581BA1033}" dt="2024-10-15T10:16:49.332" v="35" actId="1076"/>
        <pc:sldMkLst>
          <pc:docMk/>
          <pc:sldMk cId="0" sldId="265"/>
        </pc:sldMkLst>
        <pc:spChg chg="mod">
          <ac:chgData name="Dyon Scheijen" userId="8aba12a0-54df-43d1-a440-83e6c4f7be1c" providerId="ADAL" clId="{D441BC6E-AC0D-492C-96DF-984581BA1033}" dt="2024-10-15T10:16:49.332" v="35" actId="1076"/>
          <ac:spMkLst>
            <pc:docMk/>
            <pc:sldMk cId="0" sldId="265"/>
            <ac:spMk id="251" creationId="{00000000-0000-0000-0000-000000000000}"/>
          </ac:spMkLst>
        </pc:spChg>
        <pc:picChg chg="del">
          <ac:chgData name="Dyon Scheijen" userId="8aba12a0-54df-43d1-a440-83e6c4f7be1c" providerId="ADAL" clId="{D441BC6E-AC0D-492C-96DF-984581BA1033}" dt="2024-10-15T10:15:42.740" v="30" actId="478"/>
          <ac:picMkLst>
            <pc:docMk/>
            <pc:sldMk cId="0" sldId="265"/>
            <ac:picMk id="3" creationId="{DD9B1739-32E6-0286-8D6C-897D4C7C42D1}"/>
          </ac:picMkLst>
        </pc:picChg>
      </pc:sldChg>
      <pc:sldChg chg="del">
        <pc:chgData name="Dyon Scheijen" userId="8aba12a0-54df-43d1-a440-83e6c4f7be1c" providerId="ADAL" clId="{D441BC6E-AC0D-492C-96DF-984581BA1033}" dt="2024-10-15T09:58:28.878" v="2" actId="2696"/>
        <pc:sldMkLst>
          <pc:docMk/>
          <pc:sldMk cId="4279776" sldId="266"/>
        </pc:sldMkLst>
      </pc:sldChg>
      <pc:sldChg chg="del">
        <pc:chgData name="Dyon Scheijen" userId="8aba12a0-54df-43d1-a440-83e6c4f7be1c" providerId="ADAL" clId="{D441BC6E-AC0D-492C-96DF-984581BA1033}" dt="2024-10-15T09:58:36.132" v="13" actId="2696"/>
        <pc:sldMkLst>
          <pc:docMk/>
          <pc:sldMk cId="0" sldId="267"/>
        </pc:sldMkLst>
      </pc:sldChg>
      <pc:sldChg chg="add del">
        <pc:chgData name="Dyon Scheijen" userId="8aba12a0-54df-43d1-a440-83e6c4f7be1c" providerId="ADAL" clId="{D441BC6E-AC0D-492C-96DF-984581BA1033}" dt="2024-10-15T10:17:09.243" v="39" actId="2696"/>
        <pc:sldMkLst>
          <pc:docMk/>
          <pc:sldMk cId="0" sldId="268"/>
        </pc:sldMkLst>
      </pc:sldChg>
      <pc:sldChg chg="del">
        <pc:chgData name="Dyon Scheijen" userId="8aba12a0-54df-43d1-a440-83e6c4f7be1c" providerId="ADAL" clId="{D441BC6E-AC0D-492C-96DF-984581BA1033}" dt="2024-10-15T09:58:28.878" v="3" actId="2696"/>
        <pc:sldMkLst>
          <pc:docMk/>
          <pc:sldMk cId="2197462334" sldId="271"/>
        </pc:sldMkLst>
      </pc:sldChg>
      <pc:sldChg chg="del">
        <pc:chgData name="Dyon Scheijen" userId="8aba12a0-54df-43d1-a440-83e6c4f7be1c" providerId="ADAL" clId="{D441BC6E-AC0D-492C-96DF-984581BA1033}" dt="2024-10-15T09:58:28.893" v="4" actId="2696"/>
        <pc:sldMkLst>
          <pc:docMk/>
          <pc:sldMk cId="759608177" sldId="272"/>
        </pc:sldMkLst>
      </pc:sldChg>
      <pc:sldChg chg="del">
        <pc:chgData name="Dyon Scheijen" userId="8aba12a0-54df-43d1-a440-83e6c4f7be1c" providerId="ADAL" clId="{D441BC6E-AC0D-492C-96DF-984581BA1033}" dt="2024-10-15T09:58:28.909" v="6" actId="2696"/>
        <pc:sldMkLst>
          <pc:docMk/>
          <pc:sldMk cId="248163832" sldId="274"/>
        </pc:sldMkLst>
      </pc:sldChg>
      <pc:sldChg chg="del">
        <pc:chgData name="Dyon Scheijen" userId="8aba12a0-54df-43d1-a440-83e6c4f7be1c" providerId="ADAL" clId="{D441BC6E-AC0D-492C-96DF-984581BA1033}" dt="2024-10-15T09:58:28.909" v="7" actId="2696"/>
        <pc:sldMkLst>
          <pc:docMk/>
          <pc:sldMk cId="115255237" sldId="275"/>
        </pc:sldMkLst>
      </pc:sldChg>
      <pc:sldChg chg="del">
        <pc:chgData name="Dyon Scheijen" userId="8aba12a0-54df-43d1-a440-83e6c4f7be1c" providerId="ADAL" clId="{D441BC6E-AC0D-492C-96DF-984581BA1033}" dt="2024-10-15T09:58:28.924" v="8" actId="2696"/>
        <pc:sldMkLst>
          <pc:docMk/>
          <pc:sldMk cId="1407110419" sldId="277"/>
        </pc:sldMkLst>
      </pc:sldChg>
      <pc:sldChg chg="del">
        <pc:chgData name="Dyon Scheijen" userId="8aba12a0-54df-43d1-a440-83e6c4f7be1c" providerId="ADAL" clId="{D441BC6E-AC0D-492C-96DF-984581BA1033}" dt="2024-10-15T10:05:00.379" v="16" actId="2696"/>
        <pc:sldMkLst>
          <pc:docMk/>
          <pc:sldMk cId="0" sldId="287"/>
        </pc:sldMkLst>
      </pc:sldChg>
      <pc:sldChg chg="del">
        <pc:chgData name="Dyon Scheijen" userId="8aba12a0-54df-43d1-a440-83e6c4f7be1c" providerId="ADAL" clId="{D441BC6E-AC0D-492C-96DF-984581BA1033}" dt="2024-10-15T10:17:01.251" v="37" actId="2696"/>
        <pc:sldMkLst>
          <pc:docMk/>
          <pc:sldMk cId="383832380" sldId="437"/>
        </pc:sldMkLst>
      </pc:sldChg>
      <pc:sldChg chg="modSp">
        <pc:chgData name="Dyon Scheijen" userId="8aba12a0-54df-43d1-a440-83e6c4f7be1c" providerId="ADAL" clId="{D441BC6E-AC0D-492C-96DF-984581BA1033}" dt="2024-10-15T10:16:54.696" v="36" actId="1076"/>
        <pc:sldMkLst>
          <pc:docMk/>
          <pc:sldMk cId="992725474" sldId="613"/>
        </pc:sldMkLst>
        <pc:spChg chg="mod">
          <ac:chgData name="Dyon Scheijen" userId="8aba12a0-54df-43d1-a440-83e6c4f7be1c" providerId="ADAL" clId="{D441BC6E-AC0D-492C-96DF-984581BA1033}" dt="2024-10-15T10:16:54.696" v="36" actId="1076"/>
          <ac:spMkLst>
            <pc:docMk/>
            <pc:sldMk cId="992725474" sldId="613"/>
            <ac:spMk id="177" creationId="{00000000-0000-0000-0000-000000000000}"/>
          </ac:spMkLst>
        </pc:spChg>
      </pc:sldChg>
      <pc:sldChg chg="del">
        <pc:chgData name="Dyon Scheijen" userId="8aba12a0-54df-43d1-a440-83e6c4f7be1c" providerId="ADAL" clId="{D441BC6E-AC0D-492C-96DF-984581BA1033}" dt="2024-10-15T10:17:10.946" v="40" actId="2696"/>
        <pc:sldMkLst>
          <pc:docMk/>
          <pc:sldMk cId="256054515" sldId="618"/>
        </pc:sldMkLst>
      </pc:sldChg>
      <pc:sldChg chg="delSp modSp">
        <pc:chgData name="Dyon Scheijen" userId="8aba12a0-54df-43d1-a440-83e6c4f7be1c" providerId="ADAL" clId="{D441BC6E-AC0D-492C-96DF-984581BA1033}" dt="2024-10-15T10:17:19.560" v="42" actId="1076"/>
        <pc:sldMkLst>
          <pc:docMk/>
          <pc:sldMk cId="872231736" sldId="619"/>
        </pc:sldMkLst>
        <pc:spChg chg="mod">
          <ac:chgData name="Dyon Scheijen" userId="8aba12a0-54df-43d1-a440-83e6c4f7be1c" providerId="ADAL" clId="{D441BC6E-AC0D-492C-96DF-984581BA1033}" dt="2024-10-15T10:17:19.560" v="42" actId="1076"/>
          <ac:spMkLst>
            <pc:docMk/>
            <pc:sldMk cId="872231736" sldId="619"/>
            <ac:spMk id="267" creationId="{00000000-0000-0000-0000-000000000000}"/>
          </ac:spMkLst>
        </pc:spChg>
        <pc:picChg chg="del">
          <ac:chgData name="Dyon Scheijen" userId="8aba12a0-54df-43d1-a440-83e6c4f7be1c" providerId="ADAL" clId="{D441BC6E-AC0D-492C-96DF-984581BA1033}" dt="2024-10-15T10:17:15.923" v="41" actId="478"/>
          <ac:picMkLst>
            <pc:docMk/>
            <pc:sldMk cId="872231736" sldId="619"/>
            <ac:picMk id="3" creationId="{BD4DCDCD-EC8F-6062-18FE-D33965EEA882}"/>
          </ac:picMkLst>
        </pc:picChg>
      </pc:sldChg>
      <pc:sldChg chg="del">
        <pc:chgData name="Dyon Scheijen" userId="8aba12a0-54df-43d1-a440-83e6c4f7be1c" providerId="ADAL" clId="{D441BC6E-AC0D-492C-96DF-984581BA1033}" dt="2024-10-15T09:58:50.925" v="14" actId="2696"/>
        <pc:sldMkLst>
          <pc:docMk/>
          <pc:sldMk cId="1803370104" sldId="621"/>
        </pc:sldMkLst>
      </pc:sldChg>
      <pc:sldChg chg="del">
        <pc:chgData name="Dyon Scheijen" userId="8aba12a0-54df-43d1-a440-83e6c4f7be1c" providerId="ADAL" clId="{D441BC6E-AC0D-492C-96DF-984581BA1033}" dt="2024-10-15T09:58:28.862" v="0" actId="2696"/>
        <pc:sldMkLst>
          <pc:docMk/>
          <pc:sldMk cId="873500150" sldId="622"/>
        </pc:sldMkLst>
      </pc:sldChg>
      <pc:sldChg chg="del">
        <pc:chgData name="Dyon Scheijen" userId="8aba12a0-54df-43d1-a440-83e6c4f7be1c" providerId="ADAL" clId="{D441BC6E-AC0D-492C-96DF-984581BA1033}" dt="2024-10-15T09:58:28.862" v="1" actId="2696"/>
        <pc:sldMkLst>
          <pc:docMk/>
          <pc:sldMk cId="4179415237" sldId="623"/>
        </pc:sldMkLst>
      </pc:sldChg>
      <pc:sldChg chg="del">
        <pc:chgData name="Dyon Scheijen" userId="8aba12a0-54df-43d1-a440-83e6c4f7be1c" providerId="ADAL" clId="{D441BC6E-AC0D-492C-96DF-984581BA1033}" dt="2024-10-15T09:58:28.893" v="5" actId="2696"/>
        <pc:sldMkLst>
          <pc:docMk/>
          <pc:sldMk cId="3062864507" sldId="624"/>
        </pc:sldMkLst>
      </pc:sldChg>
      <pc:sldChg chg="del">
        <pc:chgData name="Dyon Scheijen" userId="8aba12a0-54df-43d1-a440-83e6c4f7be1c" providerId="ADAL" clId="{D441BC6E-AC0D-492C-96DF-984581BA1033}" dt="2024-10-15T09:58:28.947" v="10" actId="2696"/>
        <pc:sldMkLst>
          <pc:docMk/>
          <pc:sldMk cId="3377205359" sldId="626"/>
        </pc:sldMkLst>
      </pc:sldChg>
      <pc:sldChg chg="del">
        <pc:chgData name="Dyon Scheijen" userId="8aba12a0-54df-43d1-a440-83e6c4f7be1c" providerId="ADAL" clId="{D441BC6E-AC0D-492C-96DF-984581BA1033}" dt="2024-10-15T09:58:28.958" v="11" actId="2696"/>
        <pc:sldMkLst>
          <pc:docMk/>
          <pc:sldMk cId="1319758954" sldId="627"/>
        </pc:sldMkLst>
      </pc:sldChg>
      <pc:sldMasterChg chg="delSldLayout">
        <pc:chgData name="Dyon Scheijen" userId="8aba12a0-54df-43d1-a440-83e6c4f7be1c" providerId="ADAL" clId="{D441BC6E-AC0D-492C-96DF-984581BA1033}" dt="2024-10-15T10:05:00.379" v="17" actId="2696"/>
        <pc:sldMasterMkLst>
          <pc:docMk/>
          <pc:sldMasterMk cId="0" sldId="2147483648"/>
        </pc:sldMasterMkLst>
        <pc:sldLayoutChg chg="del">
          <pc:chgData name="Dyon Scheijen" userId="8aba12a0-54df-43d1-a440-83e6c4f7be1c" providerId="ADAL" clId="{D441BC6E-AC0D-492C-96DF-984581BA1033}" dt="2024-10-15T10:05:00.379" v="17" actId="2696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Dyon Scheijen" userId="8aba12a0-54df-43d1-a440-83e6c4f7be1c" providerId="ADAL" clId="{D441BC6E-AC0D-492C-96DF-984581BA1033}" dt="2024-10-15T09:58:28.959" v="12" actId="2696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Dyon Scheijen" userId="8aba12a0-54df-43d1-a440-83e6c4f7be1c" providerId="ADAL" clId="{D441BC6E-AC0D-492C-96DF-984581BA1033}" dt="2024-10-15T09:58:28.924" v="9" actId="2696"/>
          <pc:sldLayoutMkLst>
            <pc:docMk/>
            <pc:sldMasterMk cId="0" sldId="2147483648"/>
            <pc:sldLayoutMk cId="518777405" sldId="214748367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37120-9597-4401-A6AD-FC7F65F67307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2AB2B-0F04-4091-947B-6A542FB195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5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5872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163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Geluid</a:t>
            </a:r>
            <a:r>
              <a:rPr lang="en-GB" dirty="0"/>
              <a:t> is </a:t>
            </a:r>
            <a:r>
              <a:rPr lang="en-GB" dirty="0" err="1"/>
              <a:t>subjectief</a:t>
            </a:r>
            <a:endParaRPr lang="en-GB" dirty="0"/>
          </a:p>
          <a:p>
            <a:r>
              <a:rPr lang="en-GB" dirty="0" err="1"/>
              <a:t>Betekenis</a:t>
            </a:r>
            <a:r>
              <a:rPr lang="en-GB" dirty="0"/>
              <a:t> </a:t>
            </a:r>
            <a:r>
              <a:rPr lang="en-GB" dirty="0" err="1"/>
              <a:t>volle</a:t>
            </a:r>
            <a:r>
              <a:rPr lang="en-GB" dirty="0"/>
              <a:t> </a:t>
            </a:r>
            <a:r>
              <a:rPr lang="en-GB" dirty="0" err="1"/>
              <a:t>geluiden</a:t>
            </a:r>
            <a:r>
              <a:rPr lang="en-GB" dirty="0"/>
              <a:t>, </a:t>
            </a:r>
            <a:r>
              <a:rPr lang="en-GB" dirty="0" err="1"/>
              <a:t>plotse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nieuwe</a:t>
            </a:r>
            <a:r>
              <a:rPr lang="en-GB" baseline="0" dirty="0"/>
              <a:t> </a:t>
            </a:r>
            <a:r>
              <a:rPr lang="en-GB" baseline="0" dirty="0" err="1"/>
              <a:t>oprikkels</a:t>
            </a:r>
            <a:r>
              <a:rPr lang="en-GB" baseline="0" dirty="0"/>
              <a:t> </a:t>
            </a:r>
            <a:r>
              <a:rPr lang="en-GB" baseline="0" dirty="0" err="1"/>
              <a:t>motiveren</a:t>
            </a:r>
            <a:r>
              <a:rPr lang="en-GB" baseline="0" dirty="0"/>
              <a:t> tot </a:t>
            </a:r>
            <a:r>
              <a:rPr lang="en-GB" baseline="0" dirty="0" err="1"/>
              <a:t>actie</a:t>
            </a:r>
            <a:r>
              <a:rPr lang="en-GB" baseline="0" dirty="0"/>
              <a:t>, </a:t>
            </a:r>
            <a:r>
              <a:rPr lang="en-GB" baseline="0" dirty="0" err="1"/>
              <a:t>daarom</a:t>
            </a:r>
            <a:r>
              <a:rPr lang="en-GB" baseline="0" dirty="0"/>
              <a:t> is het </a:t>
            </a:r>
            <a:r>
              <a:rPr lang="en-GB" baseline="0" dirty="0" err="1"/>
              <a:t>moeilijk</a:t>
            </a:r>
            <a:r>
              <a:rPr lang="en-GB" baseline="0" dirty="0"/>
              <a:t> je </a:t>
            </a:r>
            <a:r>
              <a:rPr lang="en-GB" baseline="0" dirty="0" err="1"/>
              <a:t>aandacht</a:t>
            </a:r>
            <a:r>
              <a:rPr lang="en-GB" baseline="0" dirty="0"/>
              <a:t> </a:t>
            </a:r>
            <a:r>
              <a:rPr lang="en-GB" baseline="0" dirty="0" err="1"/>
              <a:t>ervan</a:t>
            </a:r>
            <a:r>
              <a:rPr lang="en-GB" baseline="0" dirty="0"/>
              <a:t> </a:t>
            </a:r>
            <a:r>
              <a:rPr lang="en-GB" baseline="0" dirty="0" err="1"/>
              <a:t>weg</a:t>
            </a:r>
            <a:r>
              <a:rPr lang="en-GB" baseline="0" dirty="0"/>
              <a:t> </a:t>
            </a:r>
            <a:r>
              <a:rPr lang="en-GB" baseline="0" dirty="0" err="1"/>
              <a:t>houden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33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7709E75-8108-6E4A-4324-31A85F7618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7988E-A618-4C46-9AEA-93CD9AE47B76}" type="slidenum">
              <a:rPr lang="nl-NL" altLang="en-NL"/>
              <a:pPr/>
              <a:t>11</a:t>
            </a:fld>
            <a:endParaRPr lang="nl-NL" altLang="en-NL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C6A63075-1FBD-DA27-D6B6-847DD8574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en-NL"/>
              <a:t>U bent hier niet naar toe gekomen om meer geluiden te horen, maar om minder last te hebben van u eigen geluid. Het liefst had u een knop waarmee u alles stil kon maken. Maar dan is de vraag: Wat is stilte?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Waaarom</a:t>
            </a:r>
            <a:r>
              <a:rPr lang="en-GB" dirty="0"/>
              <a:t> </a:t>
            </a:r>
            <a:r>
              <a:rPr lang="en-GB" dirty="0" err="1"/>
              <a:t>reageren</a:t>
            </a:r>
            <a:r>
              <a:rPr lang="en-GB" dirty="0"/>
              <a:t> we </a:t>
            </a:r>
            <a:r>
              <a:rPr lang="en-GB" dirty="0" err="1"/>
              <a:t>oo</a:t>
            </a:r>
            <a:r>
              <a:rPr lang="en-GB" dirty="0"/>
              <a:t> </a:t>
            </a:r>
            <a:r>
              <a:rPr lang="en-GB" dirty="0" err="1"/>
              <a:t>bepaalde</a:t>
            </a:r>
            <a:r>
              <a:rPr lang="en-GB" dirty="0"/>
              <a:t> </a:t>
            </a:r>
            <a:r>
              <a:rPr lang="en-GB" dirty="0" err="1"/>
              <a:t>prikkerls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waarom</a:t>
            </a:r>
            <a:r>
              <a:rPr lang="en-GB" dirty="0"/>
              <a:t> </a:t>
            </a:r>
            <a:r>
              <a:rPr lang="en-GB" dirty="0" err="1"/>
              <a:t>oop</a:t>
            </a:r>
            <a:r>
              <a:rPr lang="en-GB" dirty="0"/>
              <a:t>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? </a:t>
            </a:r>
            <a:r>
              <a:rPr lang="en-GB" dirty="0" err="1"/>
              <a:t>Betekisgeving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waarde</a:t>
            </a:r>
            <a:r>
              <a:rPr lang="en-GB" dirty="0"/>
              <a:t> </a:t>
            </a:r>
            <a:r>
              <a:rPr lang="en-GB" dirty="0" err="1"/>
              <a:t>toekenning</a:t>
            </a:r>
            <a:r>
              <a:rPr lang="en-GB" dirty="0"/>
              <a:t>. </a:t>
            </a:r>
            <a:r>
              <a:rPr lang="en-GB" dirty="0" err="1"/>
              <a:t>Aandachtsmechanismen</a:t>
            </a:r>
            <a:r>
              <a:rPr lang="en-GB" dirty="0"/>
              <a:t>! </a:t>
            </a:r>
            <a:r>
              <a:rPr lang="en-GB" dirty="0" err="1"/>
              <a:t>Ipv</a:t>
            </a:r>
            <a:r>
              <a:rPr lang="en-GB" dirty="0"/>
              <a:t> filters</a:t>
            </a:r>
          </a:p>
        </p:txBody>
      </p:sp>
    </p:spTree>
    <p:extLst>
      <p:ext uri="{BB962C8B-B14F-4D97-AF65-F5344CB8AC3E}">
        <p14:creationId xmlns:p14="http://schemas.microsoft.com/office/powerpoint/2010/main" val="60144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265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21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568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509C-4E3C-4D3F-868E-D428838BED8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866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3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8E727-E8B9-4179-975D-E6D942C6648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586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5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092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FCCF8-254A-424D-BDB7-29E14A9585E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802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A509C-4E3C-4D3F-868E-D428838BED8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481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8" name="Shape 10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70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77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8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D7848-6A44-2145-BC71-064DAEA153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2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Ha: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algemene</a:t>
            </a:r>
            <a:r>
              <a:rPr lang="en-GB" dirty="0"/>
              <a:t> </a:t>
            </a:r>
            <a:r>
              <a:rPr lang="en-GB" dirty="0" err="1"/>
              <a:t>overgevoeligheid</a:t>
            </a:r>
            <a:r>
              <a:rPr lang="en-GB" dirty="0"/>
              <a:t> ‘</a:t>
            </a:r>
            <a:r>
              <a:rPr lang="en-GB" dirty="0" err="1"/>
              <a:t>normale</a:t>
            </a:r>
            <a:r>
              <a:rPr lang="en-GB" dirty="0"/>
              <a:t>’ </a:t>
            </a:r>
            <a:r>
              <a:rPr lang="en-GB" dirty="0" err="1"/>
              <a:t>geluiden</a:t>
            </a:r>
            <a:endParaRPr lang="en-GB" dirty="0"/>
          </a:p>
          <a:p>
            <a:r>
              <a:rPr lang="en-GB" dirty="0"/>
              <a:t>LFG: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waarnemng</a:t>
            </a:r>
            <a:r>
              <a:rPr lang="en-GB" dirty="0"/>
              <a:t> van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lage</a:t>
            </a:r>
            <a:r>
              <a:rPr lang="en-GB" baseline="0" dirty="0"/>
              <a:t> toon: </a:t>
            </a:r>
            <a:r>
              <a:rPr lang="en-GB" baseline="0" dirty="0" err="1"/>
              <a:t>vaak</a:t>
            </a:r>
            <a:r>
              <a:rPr lang="en-GB" baseline="0" dirty="0"/>
              <a:t> </a:t>
            </a:r>
            <a:r>
              <a:rPr lang="en-GB" baseline="0" dirty="0" err="1"/>
              <a:t>brommen</a:t>
            </a:r>
            <a:r>
              <a:rPr lang="en-GB" baseline="0" dirty="0"/>
              <a:t> of </a:t>
            </a:r>
            <a:r>
              <a:rPr lang="en-GB" baseline="0" dirty="0" err="1"/>
              <a:t>trillen</a:t>
            </a:r>
            <a:r>
              <a:rPr lang="en-GB" baseline="0" dirty="0"/>
              <a:t>. Het </a:t>
            </a:r>
            <a:r>
              <a:rPr lang="en-GB" baseline="0" dirty="0" err="1"/>
              <a:t>geluid</a:t>
            </a:r>
            <a:r>
              <a:rPr lang="en-GB" baseline="0" dirty="0"/>
              <a:t> </a:t>
            </a:r>
            <a:r>
              <a:rPr lang="en-GB" baseline="0" dirty="0" err="1"/>
              <a:t>lijkt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de </a:t>
            </a:r>
            <a:r>
              <a:rPr lang="en-GB" baseline="0" dirty="0" err="1"/>
              <a:t>omgeving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komen</a:t>
            </a:r>
            <a:r>
              <a:rPr lang="en-GB" baseline="0" dirty="0"/>
              <a:t> tot op </a:t>
            </a:r>
            <a:r>
              <a:rPr lang="en-GB" baseline="0" dirty="0" err="1"/>
              <a:t>heden</a:t>
            </a:r>
            <a:r>
              <a:rPr lang="en-GB" baseline="0" dirty="0"/>
              <a:t> </a:t>
            </a:r>
            <a:r>
              <a:rPr lang="en-GB" baseline="0" dirty="0" err="1"/>
              <a:t>geen</a:t>
            </a:r>
            <a:r>
              <a:rPr lang="en-GB" baseline="0" dirty="0"/>
              <a:t> </a:t>
            </a:r>
            <a:r>
              <a:rPr lang="en-GB" baseline="0" dirty="0" err="1"/>
              <a:t>bewijs</a:t>
            </a:r>
            <a:r>
              <a:rPr lang="en-GB" baseline="0" dirty="0"/>
              <a:t> </a:t>
            </a:r>
            <a:r>
              <a:rPr lang="en-GB" baseline="0" dirty="0" err="1"/>
              <a:t>kunnen</a:t>
            </a:r>
            <a:r>
              <a:rPr lang="en-GB" baseline="0" dirty="0"/>
              <a:t> </a:t>
            </a:r>
            <a:r>
              <a:rPr lang="en-GB" baseline="0" dirty="0" err="1"/>
              <a:t>vinden</a:t>
            </a:r>
            <a:r>
              <a:rPr lang="en-GB" baseline="0" dirty="0"/>
              <a:t> voor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externe</a:t>
            </a:r>
            <a:r>
              <a:rPr lang="en-GB" baseline="0" dirty="0"/>
              <a:t> </a:t>
            </a:r>
            <a:r>
              <a:rPr lang="en-GB" baseline="0" dirty="0" err="1"/>
              <a:t>bron</a:t>
            </a:r>
            <a:r>
              <a:rPr lang="en-GB" baseline="0" dirty="0"/>
              <a:t>. </a:t>
            </a:r>
            <a:r>
              <a:rPr lang="en-GB" baseline="0" dirty="0" err="1"/>
              <a:t>Mensen</a:t>
            </a:r>
            <a:r>
              <a:rPr lang="en-GB" baseline="0" dirty="0"/>
              <a:t> </a:t>
            </a:r>
            <a:r>
              <a:rPr lang="en-GB" baseline="0" dirty="0" err="1"/>
              <a:t>ook</a:t>
            </a:r>
            <a:r>
              <a:rPr lang="en-GB" baseline="0" dirty="0"/>
              <a:t> op </a:t>
            </a:r>
            <a:r>
              <a:rPr lang="en-GB" baseline="0" dirty="0" err="1"/>
              <a:t>andere</a:t>
            </a:r>
            <a:r>
              <a:rPr lang="en-GB" baseline="0" dirty="0"/>
              <a:t> </a:t>
            </a:r>
            <a:r>
              <a:rPr lang="en-GB" baseline="0" dirty="0" err="1"/>
              <a:t>locaties</a:t>
            </a:r>
            <a:r>
              <a:rPr lang="en-GB" baseline="0" dirty="0"/>
              <a:t> (</a:t>
            </a:r>
            <a:r>
              <a:rPr lang="en-GB" baseline="0" dirty="0" err="1"/>
              <a:t>vaak</a:t>
            </a:r>
            <a:r>
              <a:rPr lang="en-GB" baseline="0" dirty="0"/>
              <a:t> </a:t>
            </a:r>
            <a:r>
              <a:rPr lang="en-GB" baseline="0" dirty="0" err="1"/>
              <a:t>zekfs</a:t>
            </a:r>
            <a:r>
              <a:rPr lang="en-GB" baseline="0" dirty="0"/>
              <a:t>  in </a:t>
            </a:r>
            <a:r>
              <a:rPr lang="en-GB" baseline="0" dirty="0" err="1"/>
              <a:t>cabine</a:t>
            </a:r>
            <a:r>
              <a:rPr lang="en-GB" baseline="0" dirty="0"/>
              <a:t>) LFG  </a:t>
            </a:r>
          </a:p>
          <a:p>
            <a:r>
              <a:rPr lang="en-GB" baseline="0" dirty="0"/>
              <a:t>Eigen </a:t>
            </a:r>
            <a:r>
              <a:rPr lang="en-GB" baseline="0" dirty="0" err="1"/>
              <a:t>ademhaling</a:t>
            </a:r>
            <a:r>
              <a:rPr lang="en-GB" baseline="0" dirty="0"/>
              <a:t>, eigen </a:t>
            </a:r>
            <a:r>
              <a:rPr lang="en-GB" baseline="0" dirty="0" err="1"/>
              <a:t>hartslag</a:t>
            </a:r>
            <a:r>
              <a:rPr lang="en-GB" baseline="0" dirty="0"/>
              <a:t>, kraken nek of </a:t>
            </a:r>
            <a:r>
              <a:rPr lang="en-GB" baseline="0" dirty="0" err="1"/>
              <a:t>ploppen</a:t>
            </a:r>
            <a:r>
              <a:rPr lang="en-GB" baseline="0" dirty="0"/>
              <a:t> </a:t>
            </a:r>
            <a:r>
              <a:rPr lang="en-GB" baseline="0" dirty="0" err="1"/>
              <a:t>oren</a:t>
            </a:r>
            <a:endParaRPr lang="en-GB" baseline="0" dirty="0"/>
          </a:p>
          <a:p>
            <a:r>
              <a:rPr lang="en-GB" baseline="0" dirty="0"/>
              <a:t>Misofonie: </a:t>
            </a:r>
            <a:r>
              <a:rPr lang="en-GB" baseline="0" dirty="0" err="1"/>
              <a:t>zeer</a:t>
            </a:r>
            <a:r>
              <a:rPr lang="en-GB" baseline="0" dirty="0"/>
              <a:t> boos </a:t>
            </a:r>
            <a:r>
              <a:rPr lang="en-GB" baseline="0" dirty="0" err="1"/>
              <a:t>worden</a:t>
            </a:r>
            <a:r>
              <a:rPr lang="en-GB" baseline="0" dirty="0"/>
              <a:t> op </a:t>
            </a:r>
            <a:r>
              <a:rPr lang="en-GB" baseline="0" dirty="0" err="1"/>
              <a:t>anderen</a:t>
            </a:r>
            <a:r>
              <a:rPr lang="en-GB" baseline="0" dirty="0"/>
              <a:t> die </a:t>
            </a:r>
            <a:r>
              <a:rPr lang="en-GB" baseline="0" dirty="0" err="1"/>
              <a:t>geluiden</a:t>
            </a:r>
            <a:r>
              <a:rPr lang="en-GB" baseline="0" dirty="0"/>
              <a:t> </a:t>
            </a:r>
            <a:r>
              <a:rPr lang="en-GB" baseline="0" dirty="0" err="1"/>
              <a:t>maken</a:t>
            </a:r>
            <a:r>
              <a:rPr lang="en-GB" baseline="0" dirty="0"/>
              <a:t>: Meestal </a:t>
            </a:r>
            <a:r>
              <a:rPr lang="en-GB" baseline="0" dirty="0" err="1"/>
              <a:t>eetgeluiden</a:t>
            </a:r>
            <a:endParaRPr lang="en-GB" baseline="0" dirty="0"/>
          </a:p>
          <a:p>
            <a:r>
              <a:rPr lang="en-GB" baseline="0" dirty="0" err="1"/>
              <a:t>Fonophobie</a:t>
            </a:r>
            <a:r>
              <a:rPr lang="en-GB" baseline="0" dirty="0"/>
              <a:t>: angst voor </a:t>
            </a:r>
            <a:r>
              <a:rPr lang="en-GB" baseline="0" dirty="0" err="1"/>
              <a:t>specifiek</a:t>
            </a:r>
            <a:r>
              <a:rPr lang="en-GB" baseline="0" dirty="0"/>
              <a:t> </a:t>
            </a:r>
            <a:r>
              <a:rPr lang="en-GB" baseline="0" dirty="0" err="1"/>
              <a:t>geluid</a:t>
            </a:r>
            <a:r>
              <a:rPr lang="en-GB" baseline="0" dirty="0"/>
              <a:t>: </a:t>
            </a:r>
            <a:r>
              <a:rPr lang="en-GB" baseline="0" dirty="0" err="1"/>
              <a:t>blaffende</a:t>
            </a:r>
            <a:r>
              <a:rPr lang="en-GB" baseline="0" dirty="0"/>
              <a:t> </a:t>
            </a:r>
            <a:r>
              <a:rPr lang="en-GB" baseline="0" dirty="0" err="1"/>
              <a:t>hond</a:t>
            </a:r>
            <a:r>
              <a:rPr lang="en-GB" baseline="0" dirty="0"/>
              <a:t>, </a:t>
            </a:r>
            <a:r>
              <a:rPr lang="en-GB" baseline="0" dirty="0" err="1"/>
              <a:t>sirene</a:t>
            </a:r>
            <a:r>
              <a:rPr lang="en-GB" baseline="0" dirty="0"/>
              <a:t>. </a:t>
            </a:r>
            <a:r>
              <a:rPr lang="en-GB" baseline="0" dirty="0" err="1"/>
              <a:t>Dit</a:t>
            </a:r>
            <a:r>
              <a:rPr lang="en-GB" baseline="0" dirty="0"/>
              <a:t> is </a:t>
            </a:r>
            <a:r>
              <a:rPr lang="en-GB" baseline="0" dirty="0" err="1"/>
              <a:t>gelinkt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traumatische</a:t>
            </a:r>
            <a:r>
              <a:rPr lang="en-GB" baseline="0" dirty="0"/>
              <a:t> </a:t>
            </a:r>
            <a:r>
              <a:rPr lang="en-GB" baseline="0" dirty="0" err="1"/>
              <a:t>gebeurtenis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76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Begin met de </a:t>
            </a:r>
            <a:r>
              <a:rPr lang="en-GB" dirty="0" err="1"/>
              <a:t>ludieke</a:t>
            </a:r>
            <a:r>
              <a:rPr lang="en-GB" dirty="0"/>
              <a:t> </a:t>
            </a:r>
            <a:r>
              <a:rPr lang="en-GB" dirty="0" err="1"/>
              <a:t>vraag</a:t>
            </a:r>
            <a:r>
              <a:rPr lang="en-GB" dirty="0"/>
              <a:t>: </a:t>
            </a:r>
            <a:r>
              <a:rPr lang="en-GB" dirty="0" err="1"/>
              <a:t>Waar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we </a:t>
            </a:r>
            <a:r>
              <a:rPr lang="en-GB" dirty="0" err="1"/>
              <a:t>hier</a:t>
            </a:r>
            <a:r>
              <a:rPr lang="en-GB" dirty="0"/>
              <a:t> de tinnitus </a:t>
            </a:r>
            <a:r>
              <a:rPr lang="en-GB" dirty="0" err="1"/>
              <a:t>zien</a:t>
            </a:r>
            <a:r>
              <a:rPr lang="en-GB" dirty="0"/>
              <a:t>: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iemand</a:t>
            </a:r>
            <a:r>
              <a:rPr lang="en-GB" dirty="0"/>
              <a:t> de tinnitus </a:t>
            </a:r>
            <a:r>
              <a:rPr lang="en-GB" dirty="0" err="1"/>
              <a:t>aanwijzen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99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Meniere:</a:t>
            </a:r>
            <a:r>
              <a:rPr lang="en-GB" baseline="0" dirty="0"/>
              <a:t> </a:t>
            </a:r>
            <a:r>
              <a:rPr lang="en-GB" baseline="0" dirty="0" err="1"/>
              <a:t>eigenlijk</a:t>
            </a:r>
            <a:r>
              <a:rPr lang="en-GB" baseline="0" dirty="0"/>
              <a:t> </a:t>
            </a:r>
            <a:r>
              <a:rPr lang="en-GB" baseline="0" dirty="0" err="1"/>
              <a:t>geen</a:t>
            </a:r>
            <a:r>
              <a:rPr lang="en-GB" baseline="0" dirty="0"/>
              <a:t> </a:t>
            </a:r>
            <a:r>
              <a:rPr lang="en-GB" baseline="0" dirty="0" err="1"/>
              <a:t>ziekte</a:t>
            </a:r>
            <a:endParaRPr lang="en-GB" baseline="0" dirty="0"/>
          </a:p>
          <a:p>
            <a:r>
              <a:rPr lang="en-GB" baseline="0" dirty="0" err="1"/>
              <a:t>Aangeboren</a:t>
            </a:r>
            <a:r>
              <a:rPr lang="en-GB" baseline="0" dirty="0"/>
              <a:t>: </a:t>
            </a:r>
            <a:r>
              <a:rPr lang="en-GB" baseline="0" dirty="0" err="1"/>
              <a:t>genetisch,Erfeleijk</a:t>
            </a:r>
            <a:r>
              <a:rPr lang="en-GB" baseline="0" dirty="0"/>
              <a:t>: </a:t>
            </a:r>
            <a:r>
              <a:rPr lang="en-GB" baseline="0" dirty="0" err="1"/>
              <a:t>bojvoorbeeld</a:t>
            </a:r>
            <a:r>
              <a:rPr lang="en-GB" baseline="0" dirty="0"/>
              <a:t> </a:t>
            </a:r>
            <a:r>
              <a:rPr lang="en-GB" baseline="0" dirty="0" err="1"/>
              <a:t>syndromaal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507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4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5619791" y="12448447"/>
            <a:ext cx="534610" cy="5285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0826750" y="13049250"/>
            <a:ext cx="704118" cy="701315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18288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15676302" y="12712700"/>
            <a:ext cx="478098" cy="466663"/>
          </a:xfrm>
          <a:prstGeom prst="rect">
            <a:avLst/>
          </a:prstGeom>
        </p:spPr>
        <p:txBody>
          <a:bodyPr lIns="91436" tIns="91436" rIns="91436" bIns="91436"/>
          <a:lstStyle>
            <a:lvl1pPr algn="r" defTabSz="1828800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15619799" y="12448451"/>
            <a:ext cx="534603" cy="528501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4F69D-3456-4CE2-8F26-87BE56A846DB}" type="datetimeFigureOut">
              <a:rPr lang="nl-NL" altLang="nl-NL"/>
              <a:pPr>
                <a:defRPr/>
              </a:pPr>
              <a:t>15-10-2024</a:t>
            </a:fld>
            <a:endParaRPr lang="nl-NL" alt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852225" y="13081000"/>
            <a:ext cx="666850" cy="471924"/>
          </a:xfrm>
          <a:ln/>
        </p:spPr>
        <p:txBody>
          <a:bodyPr/>
          <a:lstStyle>
            <a:lvl1pPr>
              <a:defRPr/>
            </a:lvl1pPr>
          </a:lstStyle>
          <a:p>
            <a:fld id="{7A977C47-8F9F-4738-AAA8-8469B6C8505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679056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8836" y="549276"/>
            <a:ext cx="21915965" cy="2286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5BE73-EF8B-4B9C-9C77-AEA56A6306C2}" type="datetimeFigureOut">
              <a:rPr lang="nl-NL" altLang="nl-NL"/>
              <a:pPr>
                <a:defRPr/>
              </a:pPr>
              <a:t>15-10-2024</a:t>
            </a:fld>
            <a:endParaRPr lang="nl-NL" alt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852225" y="13081000"/>
            <a:ext cx="666850" cy="471924"/>
          </a:xfrm>
          <a:ln/>
        </p:spPr>
        <p:txBody>
          <a:bodyPr/>
          <a:lstStyle>
            <a:lvl1pPr>
              <a:defRPr/>
            </a:lvl1pPr>
          </a:lstStyle>
          <a:p>
            <a:fld id="{77471580-5BDA-4B6F-8419-510D77F9FF7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481449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D7C6-AE4D-4289-B561-C37E8310D828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fld id="{0C128F39-6DA8-448E-8595-92753F569E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75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  <a:lvl2pPr marL="1099038" indent="-464038" algn="ctr">
              <a:spcBef>
                <a:spcPts val="0"/>
              </a:spcBef>
              <a:defRPr sz="3800"/>
            </a:lvl2pPr>
            <a:lvl3pPr marL="1734038" indent="-464038" algn="ctr">
              <a:spcBef>
                <a:spcPts val="0"/>
              </a:spcBef>
              <a:defRPr sz="3800"/>
            </a:lvl3pPr>
            <a:lvl4pPr marL="2369038" indent="-464038" algn="ctr">
              <a:spcBef>
                <a:spcPts val="0"/>
              </a:spcBef>
              <a:defRPr sz="3800"/>
            </a:lvl4pPr>
            <a:lvl5pPr marL="3004038" indent="-464038" algn="ctr">
              <a:spcBef>
                <a:spcPts val="0"/>
              </a:spcBef>
              <a:defRPr sz="3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7" r:id="rId14"/>
    <p:sldLayoutId id="2147483668" r:id="rId15"/>
    <p:sldLayoutId id="2147483669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richtlijnendatabase.nl/richtlijn/tinnitus/behandeling_van_patienten_met_tinnitu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03" y="-91152"/>
            <a:ext cx="24528205" cy="1437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4.jpeg" descr="ADELANTE_LOGO_RG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05" y="259842"/>
            <a:ext cx="4136462" cy="165093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822848" y="10612868"/>
            <a:ext cx="9922588" cy="1764586"/>
          </a:xfrm>
          <a:prstGeom prst="rect">
            <a:avLst/>
          </a:prstGeom>
          <a:ln w="12700">
            <a:miter lim="400000"/>
          </a:ln>
          <a:effectLst>
            <a:outerShdw blurRad="63500" dist="66162" dir="4571340" rotWithShape="0">
              <a:srgbClr val="000000">
                <a:alpha val="9555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</a:defRPr>
            </a:pPr>
            <a:r>
              <a:rPr lang="nl-NL" sz="6000" dirty="0"/>
              <a:t>De brug naar de behandeling</a:t>
            </a:r>
            <a:endParaRPr sz="5400" dirty="0"/>
          </a:p>
          <a:p>
            <a:pPr algn="l">
              <a:defRPr sz="4600">
                <a:solidFill>
                  <a:srgbClr val="FFFFFF"/>
                </a:solidFill>
              </a:defRPr>
            </a:pPr>
            <a:r>
              <a:rPr lang="nl-NL" sz="4800" dirty="0"/>
              <a:t>Adelante A</a:t>
            </a:r>
            <a:r>
              <a:rPr sz="4800" dirty="0" err="1"/>
              <a:t>udiologie</a:t>
            </a:r>
            <a:r>
              <a:rPr sz="4800" dirty="0"/>
              <a:t> &amp; </a:t>
            </a:r>
            <a:r>
              <a:rPr lang="nl-NL" sz="4800" dirty="0"/>
              <a:t>C</a:t>
            </a:r>
            <a:r>
              <a:rPr sz="4800" dirty="0" err="1"/>
              <a:t>ommunicatie</a:t>
            </a:r>
            <a:endParaRPr sz="4800" dirty="0"/>
          </a:p>
        </p:txBody>
      </p:sp>
      <p:sp>
        <p:nvSpPr>
          <p:cNvPr id="174" name="Shape 174"/>
          <p:cNvSpPr/>
          <p:nvPr/>
        </p:nvSpPr>
        <p:spPr>
          <a:xfrm>
            <a:off x="13344128" y="10674424"/>
            <a:ext cx="9924295" cy="1703030"/>
          </a:xfrm>
          <a:prstGeom prst="rect">
            <a:avLst/>
          </a:prstGeom>
          <a:ln w="12700">
            <a:miter lim="400000"/>
          </a:ln>
          <a:effectLst>
            <a:outerShdw blurRad="63500" dist="66162" dir="4571340" rotWithShape="0">
              <a:srgbClr val="000000">
                <a:alpha val="9555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nl-NL" sz="6000" dirty="0">
                <a:solidFill>
                  <a:schemeClr val="bg1"/>
                </a:solidFill>
              </a:rPr>
              <a:t>Expertise Centrum Tinnitus</a:t>
            </a:r>
          </a:p>
          <a:p>
            <a:pPr algn="l"/>
            <a:r>
              <a:rPr lang="nl-NL" sz="4400" dirty="0">
                <a:solidFill>
                  <a:schemeClr val="bg1"/>
                </a:solidFill>
              </a:rPr>
              <a:t>Dyon Scheijen, klinisch fysicus audioloog</a:t>
            </a:r>
          </a:p>
        </p:txBody>
      </p:sp>
      <p:sp>
        <p:nvSpPr>
          <p:cNvPr id="175" name="Shape 175"/>
          <p:cNvSpPr/>
          <p:nvPr/>
        </p:nvSpPr>
        <p:spPr>
          <a:xfrm flipV="1">
            <a:off x="12451736" y="10243363"/>
            <a:ext cx="1" cy="2578076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  <a:effectLst>
            <a:outerShdw blurRad="50800" dist="117212" dir="3845609" rotWithShape="0">
              <a:srgbClr val="000000">
                <a:alpha val="95552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4289479" y="3797503"/>
            <a:ext cx="15805041" cy="766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2074" tIns="92074" rIns="92074" bIns="92074">
            <a:spAutoFit/>
          </a:bodyPr>
          <a:lstStyle/>
          <a:p>
            <a:pPr algn="l" defTabSz="1524000"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b="1" dirty="0"/>
              <a:t>Betekenisvol (grote waarde, zeer belangrijk)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eigen naam</a:t>
            </a:r>
            <a:r>
              <a:rPr lang="nl-NL" dirty="0"/>
              <a:t> (cocktail party effect)</a:t>
            </a:r>
            <a:endParaRPr dirty="0"/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huilende</a:t>
            </a:r>
            <a:r>
              <a:rPr dirty="0"/>
              <a:t> baby</a:t>
            </a:r>
            <a:endParaRPr lang="nl-NL" dirty="0"/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lang="nl-NL" dirty="0"/>
          </a:p>
          <a:p>
            <a:pPr algn="l" defTabSz="1524000"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b="1" dirty="0"/>
              <a:t>Betekenisloos (neutraal, onbelangrijk)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koelkast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kantoor</a:t>
            </a:r>
            <a:endParaRPr dirty="0"/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dirty="0"/>
              <a:t>V</a:t>
            </a:r>
            <a:r>
              <a:rPr dirty="0" err="1"/>
              <a:t>erkeer</a:t>
            </a:r>
            <a:endParaRPr lang="nl-NL" dirty="0"/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klok</a:t>
            </a:r>
            <a:endParaRPr dirty="0"/>
          </a:p>
        </p:txBody>
      </p:sp>
      <p:sp>
        <p:nvSpPr>
          <p:cNvPr id="410" name="Shape 410"/>
          <p:cNvSpPr/>
          <p:nvPr/>
        </p:nvSpPr>
        <p:spPr>
          <a:xfrm>
            <a:off x="5029200" y="2286000"/>
            <a:ext cx="14020802" cy="0"/>
          </a:xfrm>
          <a:prstGeom prst="line">
            <a:avLst/>
          </a:prstGeom>
          <a:ln w="50800">
            <a:solidFill>
              <a:srgbClr val="66006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-45047" y="1296875"/>
            <a:ext cx="24474094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 err="1"/>
              <a:t>Voorbeelden</a:t>
            </a:r>
            <a:r>
              <a:rPr dirty="0"/>
              <a:t> van </a:t>
            </a:r>
            <a:r>
              <a:rPr dirty="0" err="1"/>
              <a:t>patroonherkennin</a:t>
            </a:r>
            <a:r>
              <a:rPr lang="nl-NL" dirty="0"/>
              <a:t>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223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927" name="Group 287">
            <a:extLst>
              <a:ext uri="{FF2B5EF4-FFF2-40B4-BE49-F238E27FC236}">
                <a16:creationId xmlns:a16="http://schemas.microsoft.com/office/drawing/2014/main" id="{C08A60DF-5AEC-A8A4-E1CC-646F77E7327B}"/>
              </a:ext>
            </a:extLst>
          </p:cNvPr>
          <p:cNvGrpSpPr>
            <a:grpSpLocks/>
          </p:cNvGrpSpPr>
          <p:nvPr/>
        </p:nvGrpSpPr>
        <p:grpSpPr bwMode="auto">
          <a:xfrm>
            <a:off x="1051049" y="4223749"/>
            <a:ext cx="7630692" cy="6838862"/>
            <a:chOff x="703" y="1708"/>
            <a:chExt cx="1760" cy="1719"/>
          </a:xfrm>
        </p:grpSpPr>
        <p:sp>
          <p:nvSpPr>
            <p:cNvPr id="240789" name="Oval 149">
              <a:extLst>
                <a:ext uri="{FF2B5EF4-FFF2-40B4-BE49-F238E27FC236}">
                  <a16:creationId xmlns:a16="http://schemas.microsoft.com/office/drawing/2014/main" id="{C4E2E0BA-906F-5DA7-9E56-BB3A5B067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1802"/>
              <a:ext cx="128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0" name="Oval 150">
              <a:extLst>
                <a:ext uri="{FF2B5EF4-FFF2-40B4-BE49-F238E27FC236}">
                  <a16:creationId xmlns:a16="http://schemas.microsoft.com/office/drawing/2014/main" id="{63B5D77B-26E2-F79C-AF04-6B8093AC7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2064"/>
              <a:ext cx="128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1" name="Oval 151">
              <a:extLst>
                <a:ext uri="{FF2B5EF4-FFF2-40B4-BE49-F238E27FC236}">
                  <a16:creationId xmlns:a16="http://schemas.microsoft.com/office/drawing/2014/main" id="{4DF0A80F-342E-A523-FAB3-18E72A558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3156"/>
              <a:ext cx="128" cy="13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2" name="Oval 152">
              <a:extLst>
                <a:ext uri="{FF2B5EF4-FFF2-40B4-BE49-F238E27FC236}">
                  <a16:creationId xmlns:a16="http://schemas.microsoft.com/office/drawing/2014/main" id="{E0B6537D-DB79-685F-F988-3F207BFE1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800"/>
              <a:ext cx="127" cy="13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3" name="Oval 153">
              <a:extLst>
                <a:ext uri="{FF2B5EF4-FFF2-40B4-BE49-F238E27FC236}">
                  <a16:creationId xmlns:a16="http://schemas.microsoft.com/office/drawing/2014/main" id="{A217CC8F-4751-23F8-6DC6-63BAEE042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064"/>
              <a:ext cx="127" cy="129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4" name="Oval 154">
              <a:extLst>
                <a:ext uri="{FF2B5EF4-FFF2-40B4-BE49-F238E27FC236}">
                  <a16:creationId xmlns:a16="http://schemas.microsoft.com/office/drawing/2014/main" id="{4B279EB8-F3C8-C7E6-F971-661A1F4E5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327"/>
              <a:ext cx="127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5" name="Oval 155">
              <a:extLst>
                <a:ext uri="{FF2B5EF4-FFF2-40B4-BE49-F238E27FC236}">
                  <a16:creationId xmlns:a16="http://schemas.microsoft.com/office/drawing/2014/main" id="{3DFC8386-E2E8-20FC-5ACB-64A1ED8DD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3155"/>
              <a:ext cx="127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6" name="Oval 156">
              <a:extLst>
                <a:ext uri="{FF2B5EF4-FFF2-40B4-BE49-F238E27FC236}">
                  <a16:creationId xmlns:a16="http://schemas.microsoft.com/office/drawing/2014/main" id="{8B44D32B-9986-1F07-C1B3-7E588FC6D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060"/>
              <a:ext cx="128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7" name="Oval 157">
              <a:extLst>
                <a:ext uri="{FF2B5EF4-FFF2-40B4-BE49-F238E27FC236}">
                  <a16:creationId xmlns:a16="http://schemas.microsoft.com/office/drawing/2014/main" id="{B564426B-0997-FD1D-6479-5AD6455C9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322"/>
              <a:ext cx="128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8" name="Oval 158">
              <a:extLst>
                <a:ext uri="{FF2B5EF4-FFF2-40B4-BE49-F238E27FC236}">
                  <a16:creationId xmlns:a16="http://schemas.microsoft.com/office/drawing/2014/main" id="{9BF0C8CD-C100-4C2E-391D-6DA3049FC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587"/>
              <a:ext cx="128" cy="129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799" name="Oval 159">
              <a:extLst>
                <a:ext uri="{FF2B5EF4-FFF2-40B4-BE49-F238E27FC236}">
                  <a16:creationId xmlns:a16="http://schemas.microsoft.com/office/drawing/2014/main" id="{53AFC77A-7E4F-328E-ADD7-D3E4E41D8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869"/>
              <a:ext cx="128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0" name="Oval 160">
              <a:extLst>
                <a:ext uri="{FF2B5EF4-FFF2-40B4-BE49-F238E27FC236}">
                  <a16:creationId xmlns:a16="http://schemas.microsoft.com/office/drawing/2014/main" id="{2CE11C0F-E852-03B3-0796-75962A20A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2327"/>
              <a:ext cx="129" cy="13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1" name="Oval 161">
              <a:extLst>
                <a:ext uri="{FF2B5EF4-FFF2-40B4-BE49-F238E27FC236}">
                  <a16:creationId xmlns:a16="http://schemas.microsoft.com/office/drawing/2014/main" id="{51B66003-A229-3527-3F82-199783800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2591"/>
              <a:ext cx="129" cy="128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2" name="Oval 162">
              <a:extLst>
                <a:ext uri="{FF2B5EF4-FFF2-40B4-BE49-F238E27FC236}">
                  <a16:creationId xmlns:a16="http://schemas.microsoft.com/office/drawing/2014/main" id="{ED4EAE40-4BB1-78A3-B408-05E2FC336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2874"/>
              <a:ext cx="129" cy="129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3" name="Oval 163">
              <a:extLst>
                <a:ext uri="{FF2B5EF4-FFF2-40B4-BE49-F238E27FC236}">
                  <a16:creationId xmlns:a16="http://schemas.microsoft.com/office/drawing/2014/main" id="{8A1E9DF6-4DF8-5C00-A7E2-7AA4FC781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1920"/>
              <a:ext cx="12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4" name="Oval 164">
              <a:extLst>
                <a:ext uri="{FF2B5EF4-FFF2-40B4-BE49-F238E27FC236}">
                  <a16:creationId xmlns:a16="http://schemas.microsoft.com/office/drawing/2014/main" id="{9A22EEB1-73E2-9D27-F577-B31DA0D4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1864"/>
              <a:ext cx="12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5" name="Oval 165">
              <a:extLst>
                <a:ext uri="{FF2B5EF4-FFF2-40B4-BE49-F238E27FC236}">
                  <a16:creationId xmlns:a16="http://schemas.microsoft.com/office/drawing/2014/main" id="{1B77B9F7-F966-7524-EF3E-C72CB20E2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" y="2060"/>
              <a:ext cx="13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6" name="Oval 166">
              <a:extLst>
                <a:ext uri="{FF2B5EF4-FFF2-40B4-BE49-F238E27FC236}">
                  <a16:creationId xmlns:a16="http://schemas.microsoft.com/office/drawing/2014/main" id="{D64FD646-0314-27E7-B5D2-757A11771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2123"/>
              <a:ext cx="12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7" name="Oval 167">
              <a:extLst>
                <a:ext uri="{FF2B5EF4-FFF2-40B4-BE49-F238E27FC236}">
                  <a16:creationId xmlns:a16="http://schemas.microsoft.com/office/drawing/2014/main" id="{65494DE2-0957-7F75-67A6-911A1E286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" y="2171"/>
              <a:ext cx="27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8" name="Oval 168">
              <a:extLst>
                <a:ext uri="{FF2B5EF4-FFF2-40B4-BE49-F238E27FC236}">
                  <a16:creationId xmlns:a16="http://schemas.microsoft.com/office/drawing/2014/main" id="{4AE86C5D-51D2-8D72-386B-9A0761322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215"/>
              <a:ext cx="25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09" name="Oval 169">
              <a:extLst>
                <a:ext uri="{FF2B5EF4-FFF2-40B4-BE49-F238E27FC236}">
                  <a16:creationId xmlns:a16="http://schemas.microsoft.com/office/drawing/2014/main" id="{C229ADB2-0F70-20DB-874C-0573BD35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2316"/>
              <a:ext cx="12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0" name="Oval 170">
              <a:extLst>
                <a:ext uri="{FF2B5EF4-FFF2-40B4-BE49-F238E27FC236}">
                  <a16:creationId xmlns:a16="http://schemas.microsoft.com/office/drawing/2014/main" id="{42C29161-4AC2-FF65-AABA-8B50231DE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384"/>
              <a:ext cx="27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1" name="Oval 171">
              <a:extLst>
                <a:ext uri="{FF2B5EF4-FFF2-40B4-BE49-F238E27FC236}">
                  <a16:creationId xmlns:a16="http://schemas.microsoft.com/office/drawing/2014/main" id="{F50D7345-B943-6E66-71A1-1F260071C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" y="2866"/>
              <a:ext cx="26" cy="26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2" name="Oval 172">
              <a:extLst>
                <a:ext uri="{FF2B5EF4-FFF2-40B4-BE49-F238E27FC236}">
                  <a16:creationId xmlns:a16="http://schemas.microsoft.com/office/drawing/2014/main" id="{B9686E58-803E-DB2E-0733-915FF15B0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476"/>
              <a:ext cx="26" cy="26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3" name="Oval 173">
              <a:extLst>
                <a:ext uri="{FF2B5EF4-FFF2-40B4-BE49-F238E27FC236}">
                  <a16:creationId xmlns:a16="http://schemas.microsoft.com/office/drawing/2014/main" id="{A7B0A41D-8041-2F90-2798-E91D8D8EB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" y="2583"/>
              <a:ext cx="26" cy="26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4" name="Oval 174">
              <a:extLst>
                <a:ext uri="{FF2B5EF4-FFF2-40B4-BE49-F238E27FC236}">
                  <a16:creationId xmlns:a16="http://schemas.microsoft.com/office/drawing/2014/main" id="{56818036-D50E-48E0-1B2F-825E769E7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" y="2646"/>
              <a:ext cx="26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5" name="Oval 175">
              <a:extLst>
                <a:ext uri="{FF2B5EF4-FFF2-40B4-BE49-F238E27FC236}">
                  <a16:creationId xmlns:a16="http://schemas.microsoft.com/office/drawing/2014/main" id="{8D6E7704-2F37-0C12-E617-928F9ABD0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2480"/>
              <a:ext cx="26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6" name="Oval 176">
              <a:extLst>
                <a:ext uri="{FF2B5EF4-FFF2-40B4-BE49-F238E27FC236}">
                  <a16:creationId xmlns:a16="http://schemas.microsoft.com/office/drawing/2014/main" id="{CB6FE8DA-2905-ECF4-757A-3827BD2C7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2557"/>
              <a:ext cx="12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7" name="Oval 177">
              <a:extLst>
                <a:ext uri="{FF2B5EF4-FFF2-40B4-BE49-F238E27FC236}">
                  <a16:creationId xmlns:a16="http://schemas.microsoft.com/office/drawing/2014/main" id="{F760F34C-7B05-85B7-D47E-9CD5777E0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" y="2612"/>
              <a:ext cx="14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8" name="Oval 178">
              <a:extLst>
                <a:ext uri="{FF2B5EF4-FFF2-40B4-BE49-F238E27FC236}">
                  <a16:creationId xmlns:a16="http://schemas.microsoft.com/office/drawing/2014/main" id="{5180FB44-9FC1-3619-0662-5C56E8DF2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914"/>
              <a:ext cx="11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19" name="Oval 179">
              <a:extLst>
                <a:ext uri="{FF2B5EF4-FFF2-40B4-BE49-F238E27FC236}">
                  <a16:creationId xmlns:a16="http://schemas.microsoft.com/office/drawing/2014/main" id="{D13B738E-93B6-12E7-5BC9-C834E1D2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" y="1949"/>
              <a:ext cx="28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0" name="Oval 180">
              <a:extLst>
                <a:ext uri="{FF2B5EF4-FFF2-40B4-BE49-F238E27FC236}">
                  <a16:creationId xmlns:a16="http://schemas.microsoft.com/office/drawing/2014/main" id="{F35B8875-F513-29F5-870F-2483AE2B8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2059"/>
              <a:ext cx="11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1" name="Oval 181">
              <a:extLst>
                <a:ext uri="{FF2B5EF4-FFF2-40B4-BE49-F238E27FC236}">
                  <a16:creationId xmlns:a16="http://schemas.microsoft.com/office/drawing/2014/main" id="{2CA6F5F4-404B-72E1-EF98-F3163A1F1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126"/>
              <a:ext cx="10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2" name="Oval 182">
              <a:extLst>
                <a:ext uri="{FF2B5EF4-FFF2-40B4-BE49-F238E27FC236}">
                  <a16:creationId xmlns:a16="http://schemas.microsoft.com/office/drawing/2014/main" id="{D9EF3C87-476A-CB8E-F63D-91C475B0A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2181"/>
              <a:ext cx="11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3" name="Oval 183">
              <a:extLst>
                <a:ext uri="{FF2B5EF4-FFF2-40B4-BE49-F238E27FC236}">
                  <a16:creationId xmlns:a16="http://schemas.microsoft.com/office/drawing/2014/main" id="{0CEE43B8-6C7E-D03D-7265-AA83C09E5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2210"/>
              <a:ext cx="27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4" name="Oval 184">
              <a:extLst>
                <a:ext uri="{FF2B5EF4-FFF2-40B4-BE49-F238E27FC236}">
                  <a16:creationId xmlns:a16="http://schemas.microsoft.com/office/drawing/2014/main" id="{41E83E1F-F5C7-BAD3-7443-936F71713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284"/>
              <a:ext cx="11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5" name="Oval 185">
              <a:extLst>
                <a:ext uri="{FF2B5EF4-FFF2-40B4-BE49-F238E27FC236}">
                  <a16:creationId xmlns:a16="http://schemas.microsoft.com/office/drawing/2014/main" id="{376A2EAF-FB22-77A1-189F-12CED2CAC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" y="2321"/>
              <a:ext cx="11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6" name="Oval 186">
              <a:extLst>
                <a:ext uri="{FF2B5EF4-FFF2-40B4-BE49-F238E27FC236}">
                  <a16:creationId xmlns:a16="http://schemas.microsoft.com/office/drawing/2014/main" id="{D0286F22-7775-7865-1088-D53C922D7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388"/>
              <a:ext cx="10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7" name="Oval 187">
              <a:extLst>
                <a:ext uri="{FF2B5EF4-FFF2-40B4-BE49-F238E27FC236}">
                  <a16:creationId xmlns:a16="http://schemas.microsoft.com/office/drawing/2014/main" id="{6918626F-60D8-8C4A-9242-01E943C49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2830"/>
              <a:ext cx="11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8" name="Oval 188">
              <a:extLst>
                <a:ext uri="{FF2B5EF4-FFF2-40B4-BE49-F238E27FC236}">
                  <a16:creationId xmlns:a16="http://schemas.microsoft.com/office/drawing/2014/main" id="{CB4BA92C-A789-DDFC-FBDC-E10A3A97E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2940"/>
              <a:ext cx="10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29" name="Oval 189">
              <a:extLst>
                <a:ext uri="{FF2B5EF4-FFF2-40B4-BE49-F238E27FC236}">
                  <a16:creationId xmlns:a16="http://schemas.microsoft.com/office/drawing/2014/main" id="{8447B95D-9430-09F0-06B4-F005A972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1855"/>
              <a:ext cx="28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0" name="Oval 190">
              <a:extLst>
                <a:ext uri="{FF2B5EF4-FFF2-40B4-BE49-F238E27FC236}">
                  <a16:creationId xmlns:a16="http://schemas.microsoft.com/office/drawing/2014/main" id="{9A2E221D-5B4E-7B59-031E-2441CEED2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1920"/>
              <a:ext cx="14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1" name="Oval 191">
              <a:extLst>
                <a:ext uri="{FF2B5EF4-FFF2-40B4-BE49-F238E27FC236}">
                  <a16:creationId xmlns:a16="http://schemas.microsoft.com/office/drawing/2014/main" id="{578CBA52-7190-1629-B643-E511414FE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2039"/>
              <a:ext cx="26" cy="27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2" name="Oval 192">
              <a:extLst>
                <a:ext uri="{FF2B5EF4-FFF2-40B4-BE49-F238E27FC236}">
                  <a16:creationId xmlns:a16="http://schemas.microsoft.com/office/drawing/2014/main" id="{8369660A-F00F-C784-E17F-DD307C6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4" y="2186"/>
              <a:ext cx="14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3" name="Oval 193">
              <a:extLst>
                <a:ext uri="{FF2B5EF4-FFF2-40B4-BE49-F238E27FC236}">
                  <a16:creationId xmlns:a16="http://schemas.microsoft.com/office/drawing/2014/main" id="{3757F47D-C91E-2BC1-6B91-35D89A9A5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2308"/>
              <a:ext cx="13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4" name="Oval 194">
              <a:extLst>
                <a:ext uri="{FF2B5EF4-FFF2-40B4-BE49-F238E27FC236}">
                  <a16:creationId xmlns:a16="http://schemas.microsoft.com/office/drawing/2014/main" id="{9AC34CDD-8081-273C-FA88-42DBA11FB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" y="2289"/>
              <a:ext cx="11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5" name="Oval 195">
              <a:extLst>
                <a:ext uri="{FF2B5EF4-FFF2-40B4-BE49-F238E27FC236}">
                  <a16:creationId xmlns:a16="http://schemas.microsoft.com/office/drawing/2014/main" id="{21B91065-1585-31AB-AB95-27CAF9F2E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2587"/>
              <a:ext cx="13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6" name="Oval 196">
              <a:extLst>
                <a:ext uri="{FF2B5EF4-FFF2-40B4-BE49-F238E27FC236}">
                  <a16:creationId xmlns:a16="http://schemas.microsoft.com/office/drawing/2014/main" id="{1E1A280E-2BC0-55E0-9ECE-6DC99D7E4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6" y="2928"/>
              <a:ext cx="13" cy="1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7" name="Oval 197">
              <a:extLst>
                <a:ext uri="{FF2B5EF4-FFF2-40B4-BE49-F238E27FC236}">
                  <a16:creationId xmlns:a16="http://schemas.microsoft.com/office/drawing/2014/main" id="{FEF9F400-D86E-767D-C58C-D2141D50E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2859"/>
              <a:ext cx="13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8" name="Oval 198">
              <a:extLst>
                <a:ext uri="{FF2B5EF4-FFF2-40B4-BE49-F238E27FC236}">
                  <a16:creationId xmlns:a16="http://schemas.microsoft.com/office/drawing/2014/main" id="{A532CD61-3658-9565-B7C8-354D5BCFB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" y="2926"/>
              <a:ext cx="25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39" name="Oval 199">
              <a:extLst>
                <a:ext uri="{FF2B5EF4-FFF2-40B4-BE49-F238E27FC236}">
                  <a16:creationId xmlns:a16="http://schemas.microsoft.com/office/drawing/2014/main" id="{9A93DC59-3B1F-F3E3-7EEA-53A06B299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" y="2707"/>
              <a:ext cx="27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0" name="Oval 200">
              <a:extLst>
                <a:ext uri="{FF2B5EF4-FFF2-40B4-BE49-F238E27FC236}">
                  <a16:creationId xmlns:a16="http://schemas.microsoft.com/office/drawing/2014/main" id="{15C706B4-16FD-7700-3B6C-2E38F2A52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" y="3229"/>
              <a:ext cx="12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1" name="Oval 201">
              <a:extLst>
                <a:ext uri="{FF2B5EF4-FFF2-40B4-BE49-F238E27FC236}">
                  <a16:creationId xmlns:a16="http://schemas.microsoft.com/office/drawing/2014/main" id="{74885817-A9E0-DC9E-0449-915C87959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" y="3150"/>
              <a:ext cx="26" cy="26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2" name="Oval 202">
              <a:extLst>
                <a:ext uri="{FF2B5EF4-FFF2-40B4-BE49-F238E27FC236}">
                  <a16:creationId xmlns:a16="http://schemas.microsoft.com/office/drawing/2014/main" id="{57849A2C-6B38-D0C9-F678-59E1E106C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" y="2718"/>
              <a:ext cx="13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3" name="Oval 203">
              <a:extLst>
                <a:ext uri="{FF2B5EF4-FFF2-40B4-BE49-F238E27FC236}">
                  <a16:creationId xmlns:a16="http://schemas.microsoft.com/office/drawing/2014/main" id="{C2CA3F44-CC10-63C0-C78E-FA2D24275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3224"/>
              <a:ext cx="11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4" name="Oval 204">
              <a:extLst>
                <a:ext uri="{FF2B5EF4-FFF2-40B4-BE49-F238E27FC236}">
                  <a16:creationId xmlns:a16="http://schemas.microsoft.com/office/drawing/2014/main" id="{450BF364-2EBA-D4D0-5F7A-D27059297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" y="3145"/>
              <a:ext cx="27" cy="26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5" name="Oval 205">
              <a:extLst>
                <a:ext uri="{FF2B5EF4-FFF2-40B4-BE49-F238E27FC236}">
                  <a16:creationId xmlns:a16="http://schemas.microsoft.com/office/drawing/2014/main" id="{A947CD05-835D-FFC9-45F8-FB00CD92D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2870"/>
              <a:ext cx="26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6" name="Oval 206">
              <a:extLst>
                <a:ext uri="{FF2B5EF4-FFF2-40B4-BE49-F238E27FC236}">
                  <a16:creationId xmlns:a16="http://schemas.microsoft.com/office/drawing/2014/main" id="{82F5D8C1-301F-61B9-5B54-A3EA5FAB2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6" y="3139"/>
              <a:ext cx="11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7" name="Oval 207">
              <a:extLst>
                <a:ext uri="{FF2B5EF4-FFF2-40B4-BE49-F238E27FC236}">
                  <a16:creationId xmlns:a16="http://schemas.microsoft.com/office/drawing/2014/main" id="{740254A9-C1DD-A80E-5AA6-9B6327669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3203"/>
              <a:ext cx="29" cy="2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8" name="Line 208">
              <a:extLst>
                <a:ext uri="{FF2B5EF4-FFF2-40B4-BE49-F238E27FC236}">
                  <a16:creationId xmlns:a16="http://schemas.microsoft.com/office/drawing/2014/main" id="{288EA7C2-D2E1-3ED7-DF52-3130BB744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" y="1870"/>
              <a:ext cx="306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49" name="Line 209">
              <a:extLst>
                <a:ext uri="{FF2B5EF4-FFF2-40B4-BE49-F238E27FC236}">
                  <a16:creationId xmlns:a16="http://schemas.microsoft.com/office/drawing/2014/main" id="{4C063895-A4D0-357C-3843-E9C62F37F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" y="2131"/>
              <a:ext cx="309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0" name="Line 210">
              <a:extLst>
                <a:ext uri="{FF2B5EF4-FFF2-40B4-BE49-F238E27FC236}">
                  <a16:creationId xmlns:a16="http://schemas.microsoft.com/office/drawing/2014/main" id="{876CCF6D-1150-2B64-4DF7-0FFE02515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3235"/>
              <a:ext cx="297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1" name="Line 211">
              <a:extLst>
                <a:ext uri="{FF2B5EF4-FFF2-40B4-BE49-F238E27FC236}">
                  <a16:creationId xmlns:a16="http://schemas.microsoft.com/office/drawing/2014/main" id="{3C38BE80-E2D1-8B54-51A3-B922CEB66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9" y="1867"/>
              <a:ext cx="16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2" name="Line 212">
              <a:extLst>
                <a:ext uri="{FF2B5EF4-FFF2-40B4-BE49-F238E27FC236}">
                  <a16:creationId xmlns:a16="http://schemas.microsoft.com/office/drawing/2014/main" id="{8AFC52C4-35F3-FA47-6E3C-21BC1977D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3" y="3231"/>
              <a:ext cx="316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3" name="Line 213">
              <a:extLst>
                <a:ext uri="{FF2B5EF4-FFF2-40B4-BE49-F238E27FC236}">
                  <a16:creationId xmlns:a16="http://schemas.microsoft.com/office/drawing/2014/main" id="{D6A5A503-62D9-9878-8BAD-8CADD5819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9" y="2129"/>
              <a:ext cx="138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4" name="Line 214">
              <a:extLst>
                <a:ext uri="{FF2B5EF4-FFF2-40B4-BE49-F238E27FC236}">
                  <a16:creationId xmlns:a16="http://schemas.microsoft.com/office/drawing/2014/main" id="{7B9EDC3C-00E8-26F3-E7F5-4B69917F0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1" y="2390"/>
              <a:ext cx="126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5" name="Line 215">
              <a:extLst>
                <a:ext uri="{FF2B5EF4-FFF2-40B4-BE49-F238E27FC236}">
                  <a16:creationId xmlns:a16="http://schemas.microsoft.com/office/drawing/2014/main" id="{79C7BBD3-8DF7-B1A1-0759-F28035519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650"/>
              <a:ext cx="333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6" name="Line 216">
              <a:extLst>
                <a:ext uri="{FF2B5EF4-FFF2-40B4-BE49-F238E27FC236}">
                  <a16:creationId xmlns:a16="http://schemas.microsoft.com/office/drawing/2014/main" id="{1325A0C1-CB0F-B18A-5045-0D2D70AEC9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932"/>
              <a:ext cx="333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7" name="Line 217">
              <a:extLst>
                <a:ext uri="{FF2B5EF4-FFF2-40B4-BE49-F238E27FC236}">
                  <a16:creationId xmlns:a16="http://schemas.microsoft.com/office/drawing/2014/main" id="{9222ADA1-A78F-6665-BCA1-62F8F6E40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8" y="2940"/>
              <a:ext cx="135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8" name="Line 218">
              <a:extLst>
                <a:ext uri="{FF2B5EF4-FFF2-40B4-BE49-F238E27FC236}">
                  <a16:creationId xmlns:a16="http://schemas.microsoft.com/office/drawing/2014/main" id="{7E7E5BA6-A8D1-210C-DE0F-BFFEAA26D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0" y="2654"/>
              <a:ext cx="133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59" name="Line 219">
              <a:extLst>
                <a:ext uri="{FF2B5EF4-FFF2-40B4-BE49-F238E27FC236}">
                  <a16:creationId xmlns:a16="http://schemas.microsoft.com/office/drawing/2014/main" id="{540F22FC-81D1-336B-623B-A92CE4DF9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8" y="2392"/>
              <a:ext cx="135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0" name="Line 220">
              <a:extLst>
                <a:ext uri="{FF2B5EF4-FFF2-40B4-BE49-F238E27FC236}">
                  <a16:creationId xmlns:a16="http://schemas.microsoft.com/office/drawing/2014/main" id="{2D981DDA-1E97-4E71-C061-E8C7C69D7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9" y="3215"/>
              <a:ext cx="1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1" name="Line 221">
              <a:extLst>
                <a:ext uri="{FF2B5EF4-FFF2-40B4-BE49-F238E27FC236}">
                  <a16:creationId xmlns:a16="http://schemas.microsoft.com/office/drawing/2014/main" id="{C3A56324-36B0-D3D8-50FD-0CBAFE4A7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7" y="1869"/>
              <a:ext cx="176" cy="18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2" name="Line 222">
              <a:extLst>
                <a:ext uri="{FF2B5EF4-FFF2-40B4-BE49-F238E27FC236}">
                  <a16:creationId xmlns:a16="http://schemas.microsoft.com/office/drawing/2014/main" id="{0D8F0629-86AC-9607-36C8-DCF8AA504E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7" y="1869"/>
              <a:ext cx="232" cy="41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3" name="Line 223">
              <a:extLst>
                <a:ext uri="{FF2B5EF4-FFF2-40B4-BE49-F238E27FC236}">
                  <a16:creationId xmlns:a16="http://schemas.microsoft.com/office/drawing/2014/main" id="{A04F8CFB-031B-DABC-EC74-F61BCFB219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7" y="1935"/>
              <a:ext cx="174" cy="19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4" name="Line 224">
              <a:extLst>
                <a:ext uri="{FF2B5EF4-FFF2-40B4-BE49-F238E27FC236}">
                  <a16:creationId xmlns:a16="http://schemas.microsoft.com/office/drawing/2014/main" id="{7D5132F5-72F0-45A1-7B6C-48B65AD38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1868"/>
              <a:ext cx="185" cy="18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5" name="Oval 225">
              <a:extLst>
                <a:ext uri="{FF2B5EF4-FFF2-40B4-BE49-F238E27FC236}">
                  <a16:creationId xmlns:a16="http://schemas.microsoft.com/office/drawing/2014/main" id="{BD299C8A-41AC-0C6B-18F9-CFC3138E8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2700"/>
              <a:ext cx="11" cy="13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6" name="Oval 226">
              <a:extLst>
                <a:ext uri="{FF2B5EF4-FFF2-40B4-BE49-F238E27FC236}">
                  <a16:creationId xmlns:a16="http://schemas.microsoft.com/office/drawing/2014/main" id="{E18348E0-4790-C26F-704B-167F09F1C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473"/>
              <a:ext cx="12" cy="12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7" name="Oval 227">
              <a:extLst>
                <a:ext uri="{FF2B5EF4-FFF2-40B4-BE49-F238E27FC236}">
                  <a16:creationId xmlns:a16="http://schemas.microsoft.com/office/drawing/2014/main" id="{0B1733FB-4BEB-F54F-B1C3-281F2DA02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645"/>
              <a:ext cx="11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8" name="Line 228">
              <a:extLst>
                <a:ext uri="{FF2B5EF4-FFF2-40B4-BE49-F238E27FC236}">
                  <a16:creationId xmlns:a16="http://schemas.microsoft.com/office/drawing/2014/main" id="{7D8BE712-7759-C796-ECA9-7673D2BA2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1" y="2128"/>
              <a:ext cx="198" cy="18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69" name="Line 229">
              <a:extLst>
                <a:ext uri="{FF2B5EF4-FFF2-40B4-BE49-F238E27FC236}">
                  <a16:creationId xmlns:a16="http://schemas.microsoft.com/office/drawing/2014/main" id="{3A40499F-C4FD-DF2A-8DA3-C4C86A35F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1869"/>
              <a:ext cx="229" cy="41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0" name="Line 230">
              <a:extLst>
                <a:ext uri="{FF2B5EF4-FFF2-40B4-BE49-F238E27FC236}">
                  <a16:creationId xmlns:a16="http://schemas.microsoft.com/office/drawing/2014/main" id="{4A5607E2-C8AD-F30D-2EDB-C13E887A6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1869"/>
              <a:ext cx="216" cy="68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1" name="Line 231">
              <a:extLst>
                <a:ext uri="{FF2B5EF4-FFF2-40B4-BE49-F238E27FC236}">
                  <a16:creationId xmlns:a16="http://schemas.microsoft.com/office/drawing/2014/main" id="{DB5FA88B-2084-81FD-4AD7-D5BF167222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0" y="1930"/>
              <a:ext cx="179" cy="20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2" name="Line 232">
              <a:extLst>
                <a:ext uri="{FF2B5EF4-FFF2-40B4-BE49-F238E27FC236}">
                  <a16:creationId xmlns:a16="http://schemas.microsoft.com/office/drawing/2014/main" id="{17C57A0A-5174-413C-2DDE-ED6227AF3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3" y="2132"/>
              <a:ext cx="31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3" name="Line 233">
              <a:extLst>
                <a:ext uri="{FF2B5EF4-FFF2-40B4-BE49-F238E27FC236}">
                  <a16:creationId xmlns:a16="http://schemas.microsoft.com/office/drawing/2014/main" id="{17F784E3-1CA0-B4D3-2B21-36D191ED9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3" y="2394"/>
              <a:ext cx="31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4" name="Line 234">
              <a:extLst>
                <a:ext uri="{FF2B5EF4-FFF2-40B4-BE49-F238E27FC236}">
                  <a16:creationId xmlns:a16="http://schemas.microsoft.com/office/drawing/2014/main" id="{777969D7-D013-8C4F-ACEB-7267F7460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2134"/>
              <a:ext cx="167" cy="18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5" name="Line 235">
              <a:extLst>
                <a:ext uri="{FF2B5EF4-FFF2-40B4-BE49-F238E27FC236}">
                  <a16:creationId xmlns:a16="http://schemas.microsoft.com/office/drawing/2014/main" id="{A7CA7616-6D7B-EF30-C86F-14ACAD5C2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1" y="2198"/>
              <a:ext cx="162" cy="19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6" name="Line 236">
              <a:extLst>
                <a:ext uri="{FF2B5EF4-FFF2-40B4-BE49-F238E27FC236}">
                  <a16:creationId xmlns:a16="http://schemas.microsoft.com/office/drawing/2014/main" id="{E54106E3-F248-C931-2F81-3CDE8544B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394"/>
              <a:ext cx="150" cy="21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7" name="Line 237">
              <a:extLst>
                <a:ext uri="{FF2B5EF4-FFF2-40B4-BE49-F238E27FC236}">
                  <a16:creationId xmlns:a16="http://schemas.microsoft.com/office/drawing/2014/main" id="{BA5BBB1C-DC4F-776A-B46E-149A5524C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3" y="1934"/>
              <a:ext cx="229" cy="19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8" name="Line 238">
              <a:extLst>
                <a:ext uri="{FF2B5EF4-FFF2-40B4-BE49-F238E27FC236}">
                  <a16:creationId xmlns:a16="http://schemas.microsoft.com/office/drawing/2014/main" id="{D186A875-7559-C1C2-39F1-D715CD7E3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0" y="2128"/>
              <a:ext cx="239" cy="17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79" name="Line 239">
              <a:extLst>
                <a:ext uri="{FF2B5EF4-FFF2-40B4-BE49-F238E27FC236}">
                  <a16:creationId xmlns:a16="http://schemas.microsoft.com/office/drawing/2014/main" id="{A440248E-1389-BF6C-AC92-C9369D3CB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6" y="2199"/>
              <a:ext cx="226" cy="19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0" name="Line 240">
              <a:extLst>
                <a:ext uri="{FF2B5EF4-FFF2-40B4-BE49-F238E27FC236}">
                  <a16:creationId xmlns:a16="http://schemas.microsoft.com/office/drawing/2014/main" id="{D1AFA7B5-0D4F-F6DB-A5C3-CA7BF7415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2" y="2390"/>
              <a:ext cx="245" cy="19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1" name="Line 241">
              <a:extLst>
                <a:ext uri="{FF2B5EF4-FFF2-40B4-BE49-F238E27FC236}">
                  <a16:creationId xmlns:a16="http://schemas.microsoft.com/office/drawing/2014/main" id="{10AEFF3F-568B-97F7-A5C5-64394AB55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5" y="2486"/>
              <a:ext cx="218" cy="16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2" name="Line 242">
              <a:extLst>
                <a:ext uri="{FF2B5EF4-FFF2-40B4-BE49-F238E27FC236}">
                  <a16:creationId xmlns:a16="http://schemas.microsoft.com/office/drawing/2014/main" id="{3016BC72-41A1-DAC2-AF0D-312A19DA8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" y="2651"/>
              <a:ext cx="204" cy="20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3" name="Line 243">
              <a:extLst>
                <a:ext uri="{FF2B5EF4-FFF2-40B4-BE49-F238E27FC236}">
                  <a16:creationId xmlns:a16="http://schemas.microsoft.com/office/drawing/2014/main" id="{23C3CF88-CC30-8BA9-97FA-3DC2D9F2B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394"/>
              <a:ext cx="204" cy="42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4" name="Line 244">
              <a:extLst>
                <a:ext uri="{FF2B5EF4-FFF2-40B4-BE49-F238E27FC236}">
                  <a16:creationId xmlns:a16="http://schemas.microsoft.com/office/drawing/2014/main" id="{337A0946-7B5C-93C8-FB25-12E86DD492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7" y="2956"/>
              <a:ext cx="167" cy="27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5" name="Line 245">
              <a:extLst>
                <a:ext uri="{FF2B5EF4-FFF2-40B4-BE49-F238E27FC236}">
                  <a16:creationId xmlns:a16="http://schemas.microsoft.com/office/drawing/2014/main" id="{5350F61E-079C-33EE-923F-9BDC6220F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941"/>
              <a:ext cx="158" cy="20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6" name="Line 246">
              <a:extLst>
                <a:ext uri="{FF2B5EF4-FFF2-40B4-BE49-F238E27FC236}">
                  <a16:creationId xmlns:a16="http://schemas.microsoft.com/office/drawing/2014/main" id="{2282E425-5031-6D8D-FA6C-E932CE5BF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4" y="2735"/>
              <a:ext cx="203" cy="49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87" name="Line 247">
              <a:extLst>
                <a:ext uri="{FF2B5EF4-FFF2-40B4-BE49-F238E27FC236}">
                  <a16:creationId xmlns:a16="http://schemas.microsoft.com/office/drawing/2014/main" id="{4704BA44-A255-03CC-EB8E-1B339B962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5" y="2716"/>
              <a:ext cx="212" cy="214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grpSp>
          <p:nvGrpSpPr>
            <p:cNvPr id="240888" name="Group 248">
              <a:extLst>
                <a:ext uri="{FF2B5EF4-FFF2-40B4-BE49-F238E27FC236}">
                  <a16:creationId xmlns:a16="http://schemas.microsoft.com/office/drawing/2014/main" id="{DE9F16A4-E820-7415-C30E-EB05B05B5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" y="1975"/>
              <a:ext cx="909" cy="971"/>
              <a:chOff x="1220" y="2077"/>
              <a:chExt cx="909" cy="971"/>
            </a:xfrm>
          </p:grpSpPr>
          <p:sp>
            <p:nvSpPr>
              <p:cNvPr id="240889" name="Line 249">
                <a:extLst>
                  <a:ext uri="{FF2B5EF4-FFF2-40B4-BE49-F238E27FC236}">
                    <a16:creationId xmlns:a16="http://schemas.microsoft.com/office/drawing/2014/main" id="{DC7CC5FF-5158-1752-EB82-05C81B2DA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0" y="2500"/>
                <a:ext cx="35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0" name="Line 250">
                <a:extLst>
                  <a:ext uri="{FF2B5EF4-FFF2-40B4-BE49-F238E27FC236}">
                    <a16:creationId xmlns:a16="http://schemas.microsoft.com/office/drawing/2014/main" id="{3DF403AF-87EB-A513-71D9-5F6CB187FC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6" y="2598"/>
                <a:ext cx="217" cy="16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1" name="Line 251">
                <a:extLst>
                  <a:ext uri="{FF2B5EF4-FFF2-40B4-BE49-F238E27FC236}">
                    <a16:creationId xmlns:a16="http://schemas.microsoft.com/office/drawing/2014/main" id="{57FEB83F-FAE3-DCA8-75E5-08B947D11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6" y="2332"/>
                <a:ext cx="231" cy="42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2" name="Line 252">
                <a:extLst>
                  <a:ext uri="{FF2B5EF4-FFF2-40B4-BE49-F238E27FC236}">
                    <a16:creationId xmlns:a16="http://schemas.microsoft.com/office/drawing/2014/main" id="{75199506-C755-414C-57CF-55A209BCB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05" y="2821"/>
                <a:ext cx="169" cy="22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3" name="Line 253">
                <a:extLst>
                  <a:ext uri="{FF2B5EF4-FFF2-40B4-BE49-F238E27FC236}">
                    <a16:creationId xmlns:a16="http://schemas.microsoft.com/office/drawing/2014/main" id="{0560EE1D-F905-2DFE-BFC2-407AF9EFB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2077"/>
                <a:ext cx="196" cy="68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4" name="Line 254">
                <a:extLst>
                  <a:ext uri="{FF2B5EF4-FFF2-40B4-BE49-F238E27FC236}">
                    <a16:creationId xmlns:a16="http://schemas.microsoft.com/office/drawing/2014/main" id="{E498C1BB-C3F4-F63E-4A24-4BCD39315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2335"/>
                <a:ext cx="216" cy="42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5" name="Line 255">
                <a:extLst>
                  <a:ext uri="{FF2B5EF4-FFF2-40B4-BE49-F238E27FC236}">
                    <a16:creationId xmlns:a16="http://schemas.microsoft.com/office/drawing/2014/main" id="{C51DAC6B-EA6E-3693-8A8F-FF73A5382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2599"/>
                <a:ext cx="219" cy="16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896" name="Line 256">
                <a:extLst>
                  <a:ext uri="{FF2B5EF4-FFF2-40B4-BE49-F238E27FC236}">
                    <a16:creationId xmlns:a16="http://schemas.microsoft.com/office/drawing/2014/main" id="{4DE8B83B-6081-70B1-A2D5-FB4604276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759"/>
                <a:ext cx="158" cy="22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</p:grpSp>
        <p:sp>
          <p:nvSpPr>
            <p:cNvPr id="240897" name="Line 257">
              <a:extLst>
                <a:ext uri="{FF2B5EF4-FFF2-40B4-BE49-F238E27FC236}">
                  <a16:creationId xmlns:a16="http://schemas.microsoft.com/office/drawing/2014/main" id="{AF917603-2ED7-4E3B-66C6-0FEA4CC0D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0" y="3008"/>
              <a:ext cx="147" cy="22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98" name="Line 258">
              <a:extLst>
                <a:ext uri="{FF2B5EF4-FFF2-40B4-BE49-F238E27FC236}">
                  <a16:creationId xmlns:a16="http://schemas.microsoft.com/office/drawing/2014/main" id="{A36DC0CD-9E46-BD08-8283-9C16A1B42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1" y="2930"/>
              <a:ext cx="213" cy="209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sp>
          <p:nvSpPr>
            <p:cNvPr id="240899" name="Oval 259">
              <a:extLst>
                <a:ext uri="{FF2B5EF4-FFF2-40B4-BE49-F238E27FC236}">
                  <a16:creationId xmlns:a16="http://schemas.microsoft.com/office/drawing/2014/main" id="{275D7D7F-8378-BF45-606B-D03085A01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" y="2995"/>
              <a:ext cx="14" cy="11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0000"/>
            </a:p>
          </p:txBody>
        </p:sp>
        <p:grpSp>
          <p:nvGrpSpPr>
            <p:cNvPr id="240900" name="Group 260">
              <a:extLst>
                <a:ext uri="{FF2B5EF4-FFF2-40B4-BE49-F238E27FC236}">
                  <a16:creationId xmlns:a16="http://schemas.microsoft.com/office/drawing/2014/main" id="{05FA5C8B-9290-041E-115C-D6AED76A33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708"/>
              <a:ext cx="1760" cy="1719"/>
              <a:chOff x="1112" y="1810"/>
              <a:chExt cx="1760" cy="1719"/>
            </a:xfrm>
          </p:grpSpPr>
          <p:sp>
            <p:nvSpPr>
              <p:cNvPr id="240901" name="Oval 261">
                <a:extLst>
                  <a:ext uri="{FF2B5EF4-FFF2-40B4-BE49-F238E27FC236}">
                    <a16:creationId xmlns:a16="http://schemas.microsoft.com/office/drawing/2014/main" id="{D6AF6231-CCF3-417A-1625-2E9225DF0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2426"/>
                <a:ext cx="135" cy="13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2" name="Oval 262">
                <a:extLst>
                  <a:ext uri="{FF2B5EF4-FFF2-40B4-BE49-F238E27FC236}">
                    <a16:creationId xmlns:a16="http://schemas.microsoft.com/office/drawing/2014/main" id="{C527BA99-A50C-6855-7A6C-B775075DC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2689"/>
                <a:ext cx="135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3" name="Oval 263">
                <a:extLst>
                  <a:ext uri="{FF2B5EF4-FFF2-40B4-BE49-F238E27FC236}">
                    <a16:creationId xmlns:a16="http://schemas.microsoft.com/office/drawing/2014/main" id="{307EC8FC-2E8D-C06E-0841-3E902E8DC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2972"/>
                <a:ext cx="135" cy="13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4" name="Oval 264">
                <a:extLst>
                  <a:ext uri="{FF2B5EF4-FFF2-40B4-BE49-F238E27FC236}">
                    <a16:creationId xmlns:a16="http://schemas.microsoft.com/office/drawing/2014/main" id="{3B52CD8F-738B-9F3A-4849-369882664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" y="2687"/>
                <a:ext cx="134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5" name="Oval 265">
                <a:extLst>
                  <a:ext uri="{FF2B5EF4-FFF2-40B4-BE49-F238E27FC236}">
                    <a16:creationId xmlns:a16="http://schemas.microsoft.com/office/drawing/2014/main" id="{AD4F336B-B657-BB0C-A5AB-4F3F2105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" y="2970"/>
                <a:ext cx="134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6" name="Oval 266">
                <a:extLst>
                  <a:ext uri="{FF2B5EF4-FFF2-40B4-BE49-F238E27FC236}">
                    <a16:creationId xmlns:a16="http://schemas.microsoft.com/office/drawing/2014/main" id="{31367DF0-0419-14CC-063B-7D4BC646E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1895"/>
                <a:ext cx="135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7" name="Oval 267">
                <a:extLst>
                  <a:ext uri="{FF2B5EF4-FFF2-40B4-BE49-F238E27FC236}">
                    <a16:creationId xmlns:a16="http://schemas.microsoft.com/office/drawing/2014/main" id="{0FCD47BD-A30A-E284-D5CA-637FDE328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251"/>
                <a:ext cx="135" cy="13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8" name="Oval 268">
                <a:extLst>
                  <a:ext uri="{FF2B5EF4-FFF2-40B4-BE49-F238E27FC236}">
                    <a16:creationId xmlns:a16="http://schemas.microsoft.com/office/drawing/2014/main" id="{4E330E6F-ACF8-8E8A-1545-49837EE66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1900"/>
                <a:ext cx="136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09" name="Oval 269">
                <a:extLst>
                  <a:ext uri="{FF2B5EF4-FFF2-40B4-BE49-F238E27FC236}">
                    <a16:creationId xmlns:a16="http://schemas.microsoft.com/office/drawing/2014/main" id="{D82D48FD-DEC4-7BAF-F8C0-CADB7C272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162"/>
                <a:ext cx="136" cy="1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0" name="Oval 270">
                <a:extLst>
                  <a:ext uri="{FF2B5EF4-FFF2-40B4-BE49-F238E27FC236}">
                    <a16:creationId xmlns:a16="http://schemas.microsoft.com/office/drawing/2014/main" id="{88D32E6F-9DD6-F115-370C-12895AB6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246"/>
                <a:ext cx="135" cy="13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1" name="Line 271">
                <a:extLst>
                  <a:ext uri="{FF2B5EF4-FFF2-40B4-BE49-F238E27FC236}">
                    <a16:creationId xmlns:a16="http://schemas.microsoft.com/office/drawing/2014/main" id="{CCFA58B3-066F-F8B3-0120-EC6FA02D4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8" y="2761"/>
                <a:ext cx="317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2" name="Line 272">
                <a:extLst>
                  <a:ext uri="{FF2B5EF4-FFF2-40B4-BE49-F238E27FC236}">
                    <a16:creationId xmlns:a16="http://schemas.microsoft.com/office/drawing/2014/main" id="{DAC2F29A-2119-4947-7CDF-D2DF76410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2" y="3047"/>
                <a:ext cx="18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3" name="Line 273">
                <a:extLst>
                  <a:ext uri="{FF2B5EF4-FFF2-40B4-BE49-F238E27FC236}">
                    <a16:creationId xmlns:a16="http://schemas.microsoft.com/office/drawing/2014/main" id="{F2965F23-079A-5E4A-E70E-E4558D879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6" y="3320"/>
                <a:ext cx="32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4" name="Line 274">
                <a:extLst>
                  <a:ext uri="{FF2B5EF4-FFF2-40B4-BE49-F238E27FC236}">
                    <a16:creationId xmlns:a16="http://schemas.microsoft.com/office/drawing/2014/main" id="{B4EEBFFE-8194-9EDD-FDC2-8D24D0914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8" y="2237"/>
                <a:ext cx="12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5" name="Line 275">
                <a:extLst>
                  <a:ext uri="{FF2B5EF4-FFF2-40B4-BE49-F238E27FC236}">
                    <a16:creationId xmlns:a16="http://schemas.microsoft.com/office/drawing/2014/main" id="{21BDA879-D2B4-3995-60C7-C539AED81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8" y="1977"/>
                <a:ext cx="12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6" name="Line 276">
                <a:extLst>
                  <a:ext uri="{FF2B5EF4-FFF2-40B4-BE49-F238E27FC236}">
                    <a16:creationId xmlns:a16="http://schemas.microsoft.com/office/drawing/2014/main" id="{C6FD63B1-0A7B-F0D0-1679-F2F9E6432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0" y="2298"/>
                <a:ext cx="192" cy="20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7" name="Line 277">
                <a:extLst>
                  <a:ext uri="{FF2B5EF4-FFF2-40B4-BE49-F238E27FC236}">
                    <a16:creationId xmlns:a16="http://schemas.microsoft.com/office/drawing/2014/main" id="{3F577C08-C30C-D80B-AACE-EF3381989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6" y="2759"/>
                <a:ext cx="172" cy="21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8" name="Line 278">
                <a:extLst>
                  <a:ext uri="{FF2B5EF4-FFF2-40B4-BE49-F238E27FC236}">
                    <a16:creationId xmlns:a16="http://schemas.microsoft.com/office/drawing/2014/main" id="{D635CBDB-E39B-4A21-91A3-EF1C521D6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3" y="3054"/>
                <a:ext cx="211" cy="21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19" name="Line 279">
                <a:extLst>
                  <a:ext uri="{FF2B5EF4-FFF2-40B4-BE49-F238E27FC236}">
                    <a16:creationId xmlns:a16="http://schemas.microsoft.com/office/drawing/2014/main" id="{3639FFF7-44ED-1CE0-74EA-8377D64AF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5" y="1971"/>
                <a:ext cx="31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0" name="Line 280">
                <a:extLst>
                  <a:ext uri="{FF2B5EF4-FFF2-40B4-BE49-F238E27FC236}">
                    <a16:creationId xmlns:a16="http://schemas.microsoft.com/office/drawing/2014/main" id="{E1B3AC7A-DA8C-67FE-C73B-E6DE4F9EE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1810"/>
                <a:ext cx="198" cy="16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1" name="Line 281">
                <a:extLst>
                  <a:ext uri="{FF2B5EF4-FFF2-40B4-BE49-F238E27FC236}">
                    <a16:creationId xmlns:a16="http://schemas.microsoft.com/office/drawing/2014/main" id="{4499F2C5-B267-507B-D869-7796EC654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4" y="1972"/>
                <a:ext cx="214" cy="17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2" name="Line 282">
                <a:extLst>
                  <a:ext uri="{FF2B5EF4-FFF2-40B4-BE49-F238E27FC236}">
                    <a16:creationId xmlns:a16="http://schemas.microsoft.com/office/drawing/2014/main" id="{60C9A859-6432-444F-83CF-EA23AB41D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6" y="2496"/>
                <a:ext cx="178" cy="203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3" name="Line 283">
                <a:extLst>
                  <a:ext uri="{FF2B5EF4-FFF2-40B4-BE49-F238E27FC236}">
                    <a16:creationId xmlns:a16="http://schemas.microsoft.com/office/drawing/2014/main" id="{B687E2A1-5A2C-6468-976C-7F5A36740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3043"/>
                <a:ext cx="197" cy="48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4" name="Line 284">
                <a:extLst>
                  <a:ext uri="{FF2B5EF4-FFF2-40B4-BE49-F238E27FC236}">
                    <a16:creationId xmlns:a16="http://schemas.microsoft.com/office/drawing/2014/main" id="{E77B93D3-8398-B3B4-8FF9-661E899BB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4" y="3320"/>
                <a:ext cx="195" cy="20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5" name="Line 285">
                <a:extLst>
                  <a:ext uri="{FF2B5EF4-FFF2-40B4-BE49-F238E27FC236}">
                    <a16:creationId xmlns:a16="http://schemas.microsoft.com/office/drawing/2014/main" id="{202BD112-4E55-6798-5226-AAFE210B3C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3054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  <p:sp>
            <p:nvSpPr>
              <p:cNvPr id="240926" name="Line 286">
                <a:extLst>
                  <a:ext uri="{FF2B5EF4-FFF2-40B4-BE49-F238E27FC236}">
                    <a16:creationId xmlns:a16="http://schemas.microsoft.com/office/drawing/2014/main" id="{76C3BDFC-F9EB-D313-5D07-9759362ED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766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0"/>
              </a:p>
            </p:txBody>
          </p:sp>
        </p:grpSp>
      </p:grp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C2356549-8498-6A9B-F6F0-8FD17349A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1" y="4724401"/>
            <a:ext cx="474489" cy="55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4150" tIns="92076" rIns="184150" bIns="92076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GB" altLang="en-NL">
                <a:latin typeface="Arial" panose="020B0604020202020204" pitchFamily="34" charset="0"/>
              </a:rPr>
              <a:t>`</a:t>
            </a:r>
          </a:p>
        </p:txBody>
      </p:sp>
      <p:sp>
        <p:nvSpPr>
          <p:cNvPr id="240644" name="Rectangle 4">
            <a:extLst>
              <a:ext uri="{FF2B5EF4-FFF2-40B4-BE49-F238E27FC236}">
                <a16:creationId xmlns:a16="http://schemas.microsoft.com/office/drawing/2014/main" id="{7BBA94B8-91A4-12FC-8A6A-BDC2E149F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1" y="12696827"/>
            <a:ext cx="2892426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000"/>
          </a:p>
        </p:txBody>
      </p:sp>
      <p:sp>
        <p:nvSpPr>
          <p:cNvPr id="240645" name="Rectangle 5">
            <a:extLst>
              <a:ext uri="{FF2B5EF4-FFF2-40B4-BE49-F238E27FC236}">
                <a16:creationId xmlns:a16="http://schemas.microsoft.com/office/drawing/2014/main" id="{AF92BB74-869C-6176-24A7-B5A69AC11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626" y="12696827"/>
            <a:ext cx="4279900" cy="7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000"/>
          </a:p>
        </p:txBody>
      </p:sp>
      <p:sp>
        <p:nvSpPr>
          <p:cNvPr id="240783" name="Rectangle 143">
            <a:extLst>
              <a:ext uri="{FF2B5EF4-FFF2-40B4-BE49-F238E27FC236}">
                <a16:creationId xmlns:a16="http://schemas.microsoft.com/office/drawing/2014/main" id="{E42107F5-3BC4-169B-6A43-289A064C2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3997326"/>
            <a:ext cx="368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000"/>
          </a:p>
        </p:txBody>
      </p:sp>
      <p:sp>
        <p:nvSpPr>
          <p:cNvPr id="2" name="Shape 411">
            <a:extLst>
              <a:ext uri="{FF2B5EF4-FFF2-40B4-BE49-F238E27FC236}">
                <a16:creationId xmlns:a16="http://schemas.microsoft.com/office/drawing/2014/main" id="{355CB97C-6B38-2F01-8364-2AA2C117F312}"/>
              </a:ext>
            </a:extLst>
          </p:cNvPr>
          <p:cNvSpPr/>
          <p:nvPr/>
        </p:nvSpPr>
        <p:spPr>
          <a:xfrm>
            <a:off x="-45047" y="1296875"/>
            <a:ext cx="24474094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Patroonherkenning gevaar</a:t>
            </a:r>
            <a:endParaRPr dirty="0"/>
          </a:p>
        </p:txBody>
      </p:sp>
      <p:sp>
        <p:nvSpPr>
          <p:cNvPr id="3" name="Shape 267">
            <a:extLst>
              <a:ext uri="{FF2B5EF4-FFF2-40B4-BE49-F238E27FC236}">
                <a16:creationId xmlns:a16="http://schemas.microsoft.com/office/drawing/2014/main" id="{C1B5EFAA-9D4D-8FC2-A0F5-9CFEECA2C241}"/>
              </a:ext>
            </a:extLst>
          </p:cNvPr>
          <p:cNvSpPr/>
          <p:nvPr/>
        </p:nvSpPr>
        <p:spPr>
          <a:xfrm>
            <a:off x="10175776" y="3351216"/>
            <a:ext cx="14503842" cy="766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2074" tIns="92074" rIns="92074" bIns="92074">
            <a:spAutoFit/>
          </a:bodyPr>
          <a:lstStyle/>
          <a:p>
            <a:pPr algn="l" defTabSz="1524000"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Betekenisvol in negatieve zin </a:t>
            </a:r>
          </a:p>
          <a:p>
            <a:pPr algn="l" defTabSz="1524000"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(grote waarde, zeer belangrijk)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Claxon, gierende banden naderende auto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Onverwachts krakende vloer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dirty="0"/>
          </a:p>
          <a:p>
            <a:pPr algn="l" defTabSz="1524000">
              <a:defRPr sz="5400" u="sng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lang="nl-NL" dirty="0"/>
          </a:p>
          <a:p>
            <a:pPr algn="l" defTabSz="1524000"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Belang voor overleving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Vecht of vlucht (</a:t>
            </a:r>
            <a:r>
              <a:rPr lang="nl-NL" i="1" dirty="0" err="1"/>
              <a:t>fight</a:t>
            </a:r>
            <a:r>
              <a:rPr lang="nl-NL" i="1" dirty="0"/>
              <a:t> or flight reflex</a:t>
            </a:r>
            <a:r>
              <a:rPr lang="nl-NL" dirty="0"/>
              <a:t>)</a:t>
            </a:r>
          </a:p>
          <a:p>
            <a:pPr marL="685800" indent="-685800" algn="l" defTabSz="1524000">
              <a:buFont typeface="Arial" panose="020B0604020202020204" pitchFamily="34" charset="0"/>
              <a:buChar char="•"/>
              <a:defRPr sz="54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dirty="0"/>
              <a:t>Versterkte waarneming</a:t>
            </a:r>
            <a:endParaRPr dirty="0"/>
          </a:p>
        </p:txBody>
      </p:sp>
      <p:pic>
        <p:nvPicPr>
          <p:cNvPr id="5" name="Picture 4" descr="A yellow triangle sign with a black and yellow triangle and a black and yellow triangle with a black and yellow triangle with a black and yellow triangle with a black and yellow triangle with a black and yellow&#10;&#10;Description automatically generated">
            <a:extLst>
              <a:ext uri="{FF2B5EF4-FFF2-40B4-BE49-F238E27FC236}">
                <a16:creationId xmlns:a16="http://schemas.microsoft.com/office/drawing/2014/main" id="{16FF71B6-63DE-775F-FEBF-0427E6A3FC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9"/>
                    </a14:imgEffect>
                    <a14:imgEffect>
                      <a14:saturation sat="72000"/>
                    </a14:imgEffect>
                    <a14:imgEffect>
                      <a14:brightnessContrast bright="1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54" y="6157146"/>
            <a:ext cx="3301167" cy="288852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roup 712"/>
          <p:cNvGrpSpPr/>
          <p:nvPr/>
        </p:nvGrpSpPr>
        <p:grpSpPr>
          <a:xfrm>
            <a:off x="4246199" y="4769768"/>
            <a:ext cx="5588001" cy="5457829"/>
            <a:chOff x="0" y="0"/>
            <a:chExt cx="5588000" cy="5457828"/>
          </a:xfrm>
        </p:grpSpPr>
        <p:sp>
          <p:nvSpPr>
            <p:cNvPr id="574" name="Shape 574"/>
            <p:cNvSpPr/>
            <p:nvPr/>
          </p:nvSpPr>
          <p:spPr>
            <a:xfrm>
              <a:off x="12699" y="298450"/>
              <a:ext cx="406401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>
              <a:off x="12699" y="1130300"/>
              <a:ext cx="406401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12699" y="4597400"/>
              <a:ext cx="406401" cy="415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1539875" y="292100"/>
              <a:ext cx="403227" cy="415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1539875" y="1130300"/>
              <a:ext cx="403227" cy="40957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539875" y="1965325"/>
              <a:ext cx="403227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1539875" y="4594225"/>
              <a:ext cx="403227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3105150" y="1117600"/>
              <a:ext cx="406400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3105150" y="1949450"/>
              <a:ext cx="406400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3105150" y="2790825"/>
              <a:ext cx="406400" cy="40957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3105150" y="3686175"/>
              <a:ext cx="406400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4737100" y="1965325"/>
              <a:ext cx="409577" cy="412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4737100" y="2803525"/>
              <a:ext cx="409577" cy="4064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>
              <a:off x="4737100" y="3702050"/>
              <a:ext cx="409577" cy="40957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1454150" y="673100"/>
              <a:ext cx="3810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422400" y="495300"/>
              <a:ext cx="3810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1463675" y="1117600"/>
              <a:ext cx="4127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1422400" y="1317625"/>
              <a:ext cx="3810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441450" y="1470025"/>
              <a:ext cx="85726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>
              <a:off x="1587500" y="1609725"/>
              <a:ext cx="79376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>
              <a:off x="1514475" y="1930400"/>
              <a:ext cx="38100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406525" y="2146300"/>
              <a:ext cx="85726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>
              <a:off x="1435100" y="3676650"/>
              <a:ext cx="82550" cy="8255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1577975" y="2438400"/>
              <a:ext cx="82550" cy="8255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435100" y="2778125"/>
              <a:ext cx="82550" cy="8255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>
              <a:off x="1384300" y="2978150"/>
              <a:ext cx="82550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3194050" y="2451100"/>
              <a:ext cx="82550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3146425" y="2695575"/>
              <a:ext cx="38100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>
              <a:off x="3013075" y="2870200"/>
              <a:ext cx="44450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3035300" y="654050"/>
              <a:ext cx="34926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3124200" y="765175"/>
              <a:ext cx="88900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>
              <a:off x="3060700" y="1114425"/>
              <a:ext cx="3492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2987675" y="1327150"/>
              <a:ext cx="3175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3060700" y="1501775"/>
              <a:ext cx="34926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3203575" y="1593850"/>
              <a:ext cx="85726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3200400" y="1828800"/>
              <a:ext cx="34926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0" name="Shape 610"/>
            <p:cNvSpPr/>
            <p:nvPr/>
          </p:nvSpPr>
          <p:spPr>
            <a:xfrm>
              <a:off x="3009900" y="1946275"/>
              <a:ext cx="3492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2987675" y="2159000"/>
              <a:ext cx="3175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>
              <a:off x="3181350" y="3562350"/>
              <a:ext cx="34926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2987675" y="3911600"/>
              <a:ext cx="31750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4514850" y="466725"/>
              <a:ext cx="88900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4635500" y="673100"/>
              <a:ext cx="4445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4702175" y="1050925"/>
              <a:ext cx="82550" cy="85727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4638675" y="1517650"/>
              <a:ext cx="44450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4686300" y="1905000"/>
              <a:ext cx="4127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1631950" y="1844675"/>
              <a:ext cx="3492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4686300" y="2790825"/>
              <a:ext cx="41276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4613275" y="3873500"/>
              <a:ext cx="41276" cy="3175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4711700" y="3654425"/>
              <a:ext cx="41276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1358900" y="3867150"/>
              <a:ext cx="79376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1416050" y="3171825"/>
              <a:ext cx="85726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397000" y="4829176"/>
              <a:ext cx="38100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1416050" y="4578350"/>
              <a:ext cx="82550" cy="8255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3089275" y="3206750"/>
              <a:ext cx="41276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3000375" y="4813301"/>
              <a:ext cx="3492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3013075" y="4562475"/>
              <a:ext cx="85726" cy="8255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3003550" y="3689350"/>
              <a:ext cx="82550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4708525" y="4543425"/>
              <a:ext cx="34926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4610100" y="4746626"/>
              <a:ext cx="92076" cy="88901"/>
            </a:xfrm>
            <a:prstGeom prst="ellipse">
              <a:avLst/>
            </a:prstGeom>
            <a:solidFill>
              <a:srgbClr val="063DE8"/>
            </a:solidFill>
            <a:ln w="127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434974" y="514350"/>
              <a:ext cx="971551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425449" y="1343025"/>
              <a:ext cx="981076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431799" y="4848226"/>
              <a:ext cx="942976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955800" y="504825"/>
              <a:ext cx="52070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68500" y="4835526"/>
              <a:ext cx="100330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3511550" y="1336675"/>
              <a:ext cx="43815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9" name="Shape 639"/>
            <p:cNvSpPr/>
            <p:nvPr/>
          </p:nvSpPr>
          <p:spPr>
            <a:xfrm>
              <a:off x="3517900" y="2165350"/>
              <a:ext cx="40005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3533775" y="2990850"/>
              <a:ext cx="1057275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3533775" y="3886200"/>
              <a:ext cx="1057275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5159375" y="3911600"/>
              <a:ext cx="428625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5165725" y="3003550"/>
              <a:ext cx="422275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5159375" y="2171700"/>
              <a:ext cx="428625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5194300" y="4784726"/>
              <a:ext cx="39370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dash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901699" y="511175"/>
              <a:ext cx="558802" cy="59690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901699" y="511175"/>
              <a:ext cx="736601" cy="132080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 flipV="1">
              <a:off x="901699" y="720725"/>
              <a:ext cx="552452" cy="62547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2476499" y="507999"/>
              <a:ext cx="587376" cy="59690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4686300" y="3149600"/>
              <a:ext cx="34926" cy="4127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4759325" y="2428875"/>
              <a:ext cx="38100" cy="38101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610100" y="2974975"/>
              <a:ext cx="34926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882649" y="1333500"/>
              <a:ext cx="628652" cy="59055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2466973" y="511175"/>
              <a:ext cx="727078" cy="130492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2466974" y="511175"/>
              <a:ext cx="685802" cy="216217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 flipV="1">
              <a:off x="2466974" y="704849"/>
              <a:ext cx="568327" cy="64135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1968500" y="1346200"/>
              <a:ext cx="99695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1968500" y="2178050"/>
              <a:ext cx="996950" cy="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2476500" y="1352550"/>
              <a:ext cx="530227" cy="59055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 flipV="1">
              <a:off x="2533649" y="1555749"/>
              <a:ext cx="514352" cy="62230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2533648" y="2178050"/>
              <a:ext cx="476253" cy="69532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 flipV="1">
              <a:off x="3905249" y="717550"/>
              <a:ext cx="727077" cy="62865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3927473" y="1333499"/>
              <a:ext cx="758827" cy="561978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 flipV="1">
              <a:off x="3914773" y="1558925"/>
              <a:ext cx="717552" cy="615951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3902075" y="2165349"/>
              <a:ext cx="777876" cy="619128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 flipV="1">
              <a:off x="4070350" y="2470150"/>
              <a:ext cx="692152" cy="51752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4057648" y="2994025"/>
              <a:ext cx="647704" cy="65087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2533650" y="2178049"/>
              <a:ext cx="647700" cy="1362078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 flipV="1">
              <a:off x="2457449" y="3962400"/>
              <a:ext cx="530227" cy="866778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>
              <a:off x="2533649" y="3914774"/>
              <a:ext cx="501652" cy="64135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dash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 flipV="1">
              <a:off x="2447925" y="3260725"/>
              <a:ext cx="644527" cy="157480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 flipV="1">
              <a:off x="4006849" y="3200399"/>
              <a:ext cx="673102" cy="679453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681" name="Group 681"/>
            <p:cNvGrpSpPr/>
            <p:nvPr/>
          </p:nvGrpSpPr>
          <p:grpSpPr>
            <a:xfrm>
              <a:off x="342898" y="847725"/>
              <a:ext cx="2886077" cy="3082926"/>
              <a:chOff x="0" y="0"/>
              <a:chExt cx="2886076" cy="3082925"/>
            </a:xfrm>
          </p:grpSpPr>
          <p:sp>
            <p:nvSpPr>
              <p:cNvPr id="673" name="Shape 673"/>
              <p:cNvSpPr/>
              <p:nvPr/>
            </p:nvSpPr>
            <p:spPr>
              <a:xfrm>
                <a:off x="-1" y="1343025"/>
                <a:ext cx="1120778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Shape 674"/>
              <p:cNvSpPr/>
              <p:nvPr/>
            </p:nvSpPr>
            <p:spPr>
              <a:xfrm flipV="1">
                <a:off x="558799" y="1654174"/>
                <a:ext cx="688978" cy="511178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Shape 675"/>
              <p:cNvSpPr/>
              <p:nvPr/>
            </p:nvSpPr>
            <p:spPr>
              <a:xfrm flipV="1">
                <a:off x="558800" y="809624"/>
                <a:ext cx="733426" cy="1355728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 flipV="1">
                <a:off x="587374" y="2362200"/>
                <a:ext cx="536578" cy="720726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Shape 677"/>
              <p:cNvSpPr/>
              <p:nvPr/>
            </p:nvSpPr>
            <p:spPr>
              <a:xfrm flipV="1">
                <a:off x="2190749" y="0"/>
                <a:ext cx="622303" cy="216535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 flipV="1">
                <a:off x="2190749" y="819150"/>
                <a:ext cx="685802" cy="134620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Shape 679"/>
              <p:cNvSpPr/>
              <p:nvPr/>
            </p:nvSpPr>
            <p:spPr>
              <a:xfrm flipV="1">
                <a:off x="2190750" y="1657349"/>
                <a:ext cx="695326" cy="508003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2190750" y="2165349"/>
                <a:ext cx="501651" cy="708028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82" name="Shape 682"/>
            <p:cNvSpPr/>
            <p:nvPr/>
          </p:nvSpPr>
          <p:spPr>
            <a:xfrm flipV="1">
              <a:off x="974724" y="4127501"/>
              <a:ext cx="466727" cy="720726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4025899" y="3879849"/>
              <a:ext cx="676278" cy="663578"/>
            </a:xfrm>
            <a:prstGeom prst="lin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1447800" y="4086225"/>
              <a:ext cx="44450" cy="34927"/>
            </a:xfrm>
            <a:prstGeom prst="ellipse">
              <a:avLst/>
            </a:prstGeom>
            <a:noFill/>
            <a:ln w="508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11" name="Group 711"/>
            <p:cNvGrpSpPr/>
            <p:nvPr/>
          </p:nvGrpSpPr>
          <p:grpSpPr>
            <a:xfrm>
              <a:off x="-1" y="-1"/>
              <a:ext cx="5588001" cy="5457829"/>
              <a:chOff x="0" y="0"/>
              <a:chExt cx="5588000" cy="5457828"/>
            </a:xfrm>
          </p:grpSpPr>
          <p:sp>
            <p:nvSpPr>
              <p:cNvPr id="685" name="Shape 685"/>
              <p:cNvSpPr/>
              <p:nvPr/>
            </p:nvSpPr>
            <p:spPr>
              <a:xfrm>
                <a:off x="-1" y="1955800"/>
                <a:ext cx="428627" cy="434977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-1" y="2790825"/>
                <a:ext cx="428627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-1" y="3689351"/>
                <a:ext cx="428627" cy="434977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1530350" y="2784475"/>
                <a:ext cx="425450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1530350" y="3683001"/>
                <a:ext cx="425450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3092450" y="269875"/>
                <a:ext cx="428627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3092450" y="4575176"/>
                <a:ext cx="428627" cy="428627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4727575" y="285750"/>
                <a:ext cx="431800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4727575" y="1117600"/>
                <a:ext cx="431800" cy="438151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4743450" y="4559301"/>
                <a:ext cx="428627" cy="441327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400049" y="3019426"/>
                <a:ext cx="1006476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1968500" y="3927476"/>
                <a:ext cx="584202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3568700" y="4794251"/>
                <a:ext cx="1028700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5194300" y="1355725"/>
                <a:ext cx="393700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5194300" y="530225"/>
                <a:ext cx="393700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0" name="Shape 700"/>
              <p:cNvSpPr/>
              <p:nvPr/>
            </p:nvSpPr>
            <p:spPr>
              <a:xfrm flipV="1">
                <a:off x="850898" y="1549400"/>
                <a:ext cx="609603" cy="64135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901698" y="3013076"/>
                <a:ext cx="546104" cy="682626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796924" y="3949701"/>
                <a:ext cx="669927" cy="66675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3533775" y="511175"/>
                <a:ext cx="1000125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 flipV="1">
                <a:off x="4029073" y="-1"/>
                <a:ext cx="628652" cy="511178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4038599" y="514350"/>
                <a:ext cx="679452" cy="54610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901699" y="2178050"/>
                <a:ext cx="565152" cy="644526"/>
              </a:xfrm>
              <a:prstGeom prst="line">
                <a:avLst/>
              </a:prstGeom>
              <a:noFill/>
              <a:ln w="127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2533650" y="3914775"/>
                <a:ext cx="625475" cy="1543053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4070349" y="4794250"/>
                <a:ext cx="619128" cy="644528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492124" y="3949701"/>
                <a:ext cx="914401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1558925" y="3035301"/>
                <a:ext cx="914400" cy="1"/>
              </a:xfrm>
              <a:prstGeom prst="line">
                <a:avLst/>
              </a:prstGeom>
              <a:noFill/>
              <a:ln w="508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713" name="Shape 713"/>
          <p:cNvSpPr/>
          <p:nvPr/>
        </p:nvSpPr>
        <p:spPr>
          <a:xfrm>
            <a:off x="6681425" y="4858669"/>
            <a:ext cx="298349" cy="52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2074" tIns="92074" rIns="92074" bIns="92074">
            <a:spAutoFit/>
          </a:bodyPr>
          <a:lstStyle>
            <a:lvl1pPr algn="l" defTabSz="15240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`</a:t>
            </a:r>
          </a:p>
        </p:txBody>
      </p:sp>
      <p:sp>
        <p:nvSpPr>
          <p:cNvPr id="714" name="Shape 714"/>
          <p:cNvSpPr/>
          <p:nvPr/>
        </p:nvSpPr>
        <p:spPr>
          <a:xfrm>
            <a:off x="10342199" y="7700292"/>
            <a:ext cx="2400302" cy="685804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15" name="Shape 715"/>
          <p:cNvSpPr/>
          <p:nvPr/>
        </p:nvSpPr>
        <p:spPr>
          <a:xfrm flipV="1">
            <a:off x="10189800" y="7281193"/>
            <a:ext cx="2628902" cy="381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18" name="Group 718"/>
          <p:cNvGrpSpPr/>
          <p:nvPr/>
        </p:nvGrpSpPr>
        <p:grpSpPr>
          <a:xfrm>
            <a:off x="14282370" y="4410986"/>
            <a:ext cx="152407" cy="136534"/>
            <a:chOff x="-2" y="0"/>
            <a:chExt cx="152405" cy="136532"/>
          </a:xfrm>
        </p:grpSpPr>
        <p:sp>
          <p:nvSpPr>
            <p:cNvPr id="716" name="Shape 716"/>
            <p:cNvSpPr/>
            <p:nvPr/>
          </p:nvSpPr>
          <p:spPr>
            <a:xfrm>
              <a:off x="-3" y="-1"/>
              <a:ext cx="152407" cy="13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190" y="21600"/>
                  </a:moveTo>
                  <a:cubicBezTo>
                    <a:pt x="9423" y="21382"/>
                    <a:pt x="0" y="11996"/>
                    <a:pt x="0" y="493"/>
                  </a:cubicBezTo>
                  <a:cubicBezTo>
                    <a:pt x="-1" y="328"/>
                    <a:pt x="1" y="164"/>
                    <a:pt x="5" y="0"/>
                  </a:cubicBezTo>
                  <a:lnTo>
                    <a:pt x="21599" y="493"/>
                  </a:lnTo>
                  <a:lnTo>
                    <a:pt x="21190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-3" y="-1"/>
              <a:ext cx="149520" cy="13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04" y="21382"/>
                    <a:pt x="0" y="11996"/>
                    <a:pt x="0" y="493"/>
                  </a:cubicBezTo>
                  <a:cubicBezTo>
                    <a:pt x="-1" y="328"/>
                    <a:pt x="1" y="164"/>
                    <a:pt x="5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19" name="Shape 719"/>
          <p:cNvSpPr/>
          <p:nvPr/>
        </p:nvSpPr>
        <p:spPr>
          <a:xfrm flipV="1">
            <a:off x="14282375" y="3223544"/>
            <a:ext cx="0" cy="119380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22" name="Group 722"/>
          <p:cNvGrpSpPr/>
          <p:nvPr/>
        </p:nvGrpSpPr>
        <p:grpSpPr>
          <a:xfrm>
            <a:off x="14271937" y="2939258"/>
            <a:ext cx="208203" cy="292338"/>
            <a:chOff x="0" y="-5"/>
            <a:chExt cx="208201" cy="292336"/>
          </a:xfrm>
        </p:grpSpPr>
        <p:sp>
          <p:nvSpPr>
            <p:cNvPr id="720" name="Shape 720"/>
            <p:cNvSpPr/>
            <p:nvPr/>
          </p:nvSpPr>
          <p:spPr>
            <a:xfrm rot="5220000">
              <a:off x="-37194" y="49324"/>
              <a:ext cx="282588" cy="19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70" y="21600"/>
                    <a:pt x="0" y="12070"/>
                    <a:pt x="0" y="315"/>
                  </a:cubicBezTo>
                  <a:cubicBezTo>
                    <a:pt x="-1" y="210"/>
                    <a:pt x="0" y="104"/>
                    <a:pt x="2" y="0"/>
                  </a:cubicBezTo>
                  <a:lnTo>
                    <a:pt x="21599" y="315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220000">
              <a:off x="-37194" y="49324"/>
              <a:ext cx="282588" cy="19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70" y="21600"/>
                    <a:pt x="0" y="12070"/>
                    <a:pt x="0" y="315"/>
                  </a:cubicBezTo>
                  <a:cubicBezTo>
                    <a:pt x="-1" y="210"/>
                    <a:pt x="0" y="104"/>
                    <a:pt x="2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5" name="Group 725"/>
          <p:cNvGrpSpPr/>
          <p:nvPr/>
        </p:nvGrpSpPr>
        <p:grpSpPr>
          <a:xfrm>
            <a:off x="14475209" y="2757398"/>
            <a:ext cx="471584" cy="443342"/>
            <a:chOff x="0" y="-1"/>
            <a:chExt cx="471583" cy="443340"/>
          </a:xfrm>
        </p:grpSpPr>
        <p:sp>
          <p:nvSpPr>
            <p:cNvPr id="723" name="Shape 723"/>
            <p:cNvSpPr/>
            <p:nvPr/>
          </p:nvSpPr>
          <p:spPr>
            <a:xfrm rot="8940000">
              <a:off x="48465" y="75618"/>
              <a:ext cx="374653" cy="292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5" y="21600"/>
                  </a:moveTo>
                  <a:cubicBezTo>
                    <a:pt x="9570" y="21510"/>
                    <a:pt x="0" y="11866"/>
                    <a:pt x="0" y="0"/>
                  </a:cubicBezTo>
                  <a:lnTo>
                    <a:pt x="21600" y="0"/>
                  </a:lnTo>
                  <a:lnTo>
                    <a:pt x="21435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 rot="8940000">
              <a:off x="51122" y="74881"/>
              <a:ext cx="371791" cy="292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44" y="21510"/>
                    <a:pt x="0" y="11866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14946827" y="2934281"/>
            <a:ext cx="430046" cy="365802"/>
            <a:chOff x="-1" y="0"/>
            <a:chExt cx="430044" cy="365800"/>
          </a:xfrm>
        </p:grpSpPr>
        <p:sp>
          <p:nvSpPr>
            <p:cNvPr id="726" name="Shape 726"/>
            <p:cNvSpPr/>
            <p:nvPr/>
          </p:nvSpPr>
          <p:spPr>
            <a:xfrm rot="10020000">
              <a:off x="27695" y="38436"/>
              <a:ext cx="374652" cy="288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6" y="21600"/>
                  </a:moveTo>
                  <a:cubicBezTo>
                    <a:pt x="9571" y="21510"/>
                    <a:pt x="0" y="11866"/>
                    <a:pt x="0" y="0"/>
                  </a:cubicBezTo>
                  <a:lnTo>
                    <a:pt x="21600" y="0"/>
                  </a:lnTo>
                  <a:lnTo>
                    <a:pt x="21436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 rot="10020000">
              <a:off x="30503" y="38116"/>
              <a:ext cx="371808" cy="288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44" y="21510"/>
                    <a:pt x="0" y="11866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31" name="Group 731"/>
          <p:cNvGrpSpPr/>
          <p:nvPr/>
        </p:nvGrpSpPr>
        <p:grpSpPr>
          <a:xfrm>
            <a:off x="15351983" y="3220907"/>
            <a:ext cx="403973" cy="367226"/>
            <a:chOff x="0" y="0"/>
            <a:chExt cx="403971" cy="367225"/>
          </a:xfrm>
        </p:grpSpPr>
        <p:sp>
          <p:nvSpPr>
            <p:cNvPr id="729" name="Shape 729"/>
            <p:cNvSpPr/>
            <p:nvPr/>
          </p:nvSpPr>
          <p:spPr>
            <a:xfrm rot="11160000">
              <a:off x="16240" y="18510"/>
              <a:ext cx="371492" cy="33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432" y="21600"/>
                  </a:moveTo>
                  <a:cubicBezTo>
                    <a:pt x="9569" y="21510"/>
                    <a:pt x="0" y="11957"/>
                    <a:pt x="0" y="206"/>
                  </a:cubicBezTo>
                  <a:cubicBezTo>
                    <a:pt x="-1" y="137"/>
                    <a:pt x="0" y="68"/>
                    <a:pt x="1" y="0"/>
                  </a:cubicBezTo>
                  <a:lnTo>
                    <a:pt x="21599" y="206"/>
                  </a:lnTo>
                  <a:lnTo>
                    <a:pt x="21432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 rot="11160000">
              <a:off x="19103" y="18660"/>
              <a:ext cx="368620" cy="33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43" y="21510"/>
                    <a:pt x="0" y="11957"/>
                    <a:pt x="0" y="206"/>
                  </a:cubicBezTo>
                  <a:cubicBezTo>
                    <a:pt x="-1" y="137"/>
                    <a:pt x="0" y="68"/>
                    <a:pt x="1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34" name="Group 734"/>
          <p:cNvGrpSpPr/>
          <p:nvPr/>
        </p:nvGrpSpPr>
        <p:grpSpPr>
          <a:xfrm>
            <a:off x="15454876" y="3597447"/>
            <a:ext cx="455349" cy="503145"/>
            <a:chOff x="0" y="0"/>
            <a:chExt cx="455348" cy="503144"/>
          </a:xfrm>
        </p:grpSpPr>
        <p:sp>
          <p:nvSpPr>
            <p:cNvPr id="732" name="Shape 732"/>
            <p:cNvSpPr/>
            <p:nvPr/>
          </p:nvSpPr>
          <p:spPr>
            <a:xfrm rot="14340000">
              <a:off x="18121" y="111870"/>
              <a:ext cx="419104" cy="27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434" y="21600"/>
                  </a:moveTo>
                  <a:cubicBezTo>
                    <a:pt x="9570" y="21517"/>
                    <a:pt x="0" y="12647"/>
                    <a:pt x="0" y="1733"/>
                  </a:cubicBezTo>
                  <a:cubicBezTo>
                    <a:pt x="-1" y="1154"/>
                    <a:pt x="27" y="576"/>
                    <a:pt x="82" y="0"/>
                  </a:cubicBezTo>
                  <a:lnTo>
                    <a:pt x="21599" y="1733"/>
                  </a:lnTo>
                  <a:lnTo>
                    <a:pt x="21434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 rot="14340000">
              <a:off x="20546" y="113242"/>
              <a:ext cx="415903" cy="279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43" y="21517"/>
                    <a:pt x="0" y="12647"/>
                    <a:pt x="0" y="1733"/>
                  </a:cubicBezTo>
                  <a:cubicBezTo>
                    <a:pt x="-1" y="1154"/>
                    <a:pt x="27" y="576"/>
                    <a:pt x="83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37" name="Group 737"/>
          <p:cNvGrpSpPr/>
          <p:nvPr/>
        </p:nvGrpSpPr>
        <p:grpSpPr>
          <a:xfrm>
            <a:off x="15477490" y="4087934"/>
            <a:ext cx="483147" cy="465146"/>
            <a:chOff x="0" y="0"/>
            <a:chExt cx="483146" cy="465144"/>
          </a:xfrm>
        </p:grpSpPr>
        <p:sp>
          <p:nvSpPr>
            <p:cNvPr id="735" name="Shape 735"/>
            <p:cNvSpPr/>
            <p:nvPr/>
          </p:nvSpPr>
          <p:spPr>
            <a:xfrm rot="13200000">
              <a:off x="36784" y="100808"/>
              <a:ext cx="409577" cy="26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 rot="13200000">
              <a:off x="36784" y="100808"/>
              <a:ext cx="409577" cy="26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0" name="Group 740"/>
          <p:cNvGrpSpPr/>
          <p:nvPr/>
        </p:nvGrpSpPr>
        <p:grpSpPr>
          <a:xfrm>
            <a:off x="15407682" y="4532029"/>
            <a:ext cx="317961" cy="478657"/>
            <a:chOff x="0" y="0"/>
            <a:chExt cx="317960" cy="478655"/>
          </a:xfrm>
        </p:grpSpPr>
        <p:sp>
          <p:nvSpPr>
            <p:cNvPr id="738" name="Shape 738"/>
            <p:cNvSpPr/>
            <p:nvPr/>
          </p:nvSpPr>
          <p:spPr>
            <a:xfrm rot="16860000">
              <a:off x="-61684" y="120264"/>
              <a:ext cx="441327" cy="23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3" y="21600"/>
                  </a:moveTo>
                  <a:cubicBezTo>
                    <a:pt x="9575" y="21514"/>
                    <a:pt x="0" y="11869"/>
                    <a:pt x="0" y="0"/>
                  </a:cubicBezTo>
                  <a:lnTo>
                    <a:pt x="21600" y="0"/>
                  </a:lnTo>
                  <a:lnTo>
                    <a:pt x="21443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9" name="Shape 739"/>
            <p:cNvSpPr/>
            <p:nvPr/>
          </p:nvSpPr>
          <p:spPr>
            <a:xfrm rot="16860000">
              <a:off x="-60386" y="121838"/>
              <a:ext cx="438119" cy="23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45" y="21514"/>
                    <a:pt x="0" y="11869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3" name="Group 743"/>
          <p:cNvGrpSpPr/>
          <p:nvPr/>
        </p:nvGrpSpPr>
        <p:grpSpPr>
          <a:xfrm>
            <a:off x="15012317" y="4003850"/>
            <a:ext cx="153017" cy="163415"/>
            <a:chOff x="0" y="0"/>
            <a:chExt cx="153016" cy="163413"/>
          </a:xfrm>
        </p:grpSpPr>
        <p:sp>
          <p:nvSpPr>
            <p:cNvPr id="741" name="Shape 741"/>
            <p:cNvSpPr/>
            <p:nvPr/>
          </p:nvSpPr>
          <p:spPr>
            <a:xfrm rot="13920000">
              <a:off x="5067" y="40430"/>
              <a:ext cx="142880" cy="8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104" y="21600"/>
                  </a:moveTo>
                  <a:cubicBezTo>
                    <a:pt x="9372" y="21340"/>
                    <a:pt x="0" y="12059"/>
                    <a:pt x="0" y="701"/>
                  </a:cubicBezTo>
                  <a:cubicBezTo>
                    <a:pt x="-1" y="466"/>
                    <a:pt x="4" y="233"/>
                    <a:pt x="12" y="0"/>
                  </a:cubicBezTo>
                  <a:lnTo>
                    <a:pt x="21599" y="701"/>
                  </a:lnTo>
                  <a:lnTo>
                    <a:pt x="21104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2" name="Shape 742"/>
            <p:cNvSpPr/>
            <p:nvPr/>
          </p:nvSpPr>
          <p:spPr>
            <a:xfrm rot="13920000">
              <a:off x="7712" y="41720"/>
              <a:ext cx="139606" cy="8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591" y="21340"/>
                    <a:pt x="0" y="12059"/>
                    <a:pt x="0" y="701"/>
                  </a:cubicBezTo>
                  <a:cubicBezTo>
                    <a:pt x="-1" y="466"/>
                    <a:pt x="4" y="233"/>
                    <a:pt x="12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44" name="Shape 744"/>
          <p:cNvSpPr/>
          <p:nvPr/>
        </p:nvSpPr>
        <p:spPr>
          <a:xfrm flipH="1">
            <a:off x="15358700" y="4087144"/>
            <a:ext cx="292101" cy="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5" name="Shape 745"/>
          <p:cNvSpPr/>
          <p:nvPr/>
        </p:nvSpPr>
        <p:spPr>
          <a:xfrm flipH="1" flipV="1">
            <a:off x="15272973" y="4017293"/>
            <a:ext cx="82552" cy="66677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6" name="Shape 746"/>
          <p:cNvSpPr/>
          <p:nvPr/>
        </p:nvSpPr>
        <p:spPr>
          <a:xfrm flipH="1">
            <a:off x="15282500" y="4083968"/>
            <a:ext cx="73027" cy="66677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49" name="Group 749"/>
          <p:cNvGrpSpPr/>
          <p:nvPr/>
        </p:nvGrpSpPr>
        <p:grpSpPr>
          <a:xfrm>
            <a:off x="15596822" y="3883941"/>
            <a:ext cx="44453" cy="44455"/>
            <a:chOff x="0" y="-1"/>
            <a:chExt cx="44451" cy="44454"/>
          </a:xfrm>
        </p:grpSpPr>
        <p:sp>
          <p:nvSpPr>
            <p:cNvPr id="747" name="Shape 747"/>
            <p:cNvSpPr/>
            <p:nvPr/>
          </p:nvSpPr>
          <p:spPr>
            <a:xfrm>
              <a:off x="-1" y="-2"/>
              <a:ext cx="44452" cy="44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41"/>
                  </a:moveTo>
                  <a:cubicBezTo>
                    <a:pt x="422" y="13"/>
                    <a:pt x="844" y="-1"/>
                    <a:pt x="1267" y="0"/>
                  </a:cubicBezTo>
                  <a:cubicBezTo>
                    <a:pt x="11925" y="0"/>
                    <a:pt x="20787" y="8694"/>
                    <a:pt x="21600" y="19950"/>
                  </a:cubicBezTo>
                  <a:lnTo>
                    <a:pt x="1267" y="21599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8" name="Shape 748"/>
            <p:cNvSpPr/>
            <p:nvPr/>
          </p:nvSpPr>
          <p:spPr>
            <a:xfrm>
              <a:off x="-1" y="-2"/>
              <a:ext cx="44452" cy="41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44"/>
                  </a:moveTo>
                  <a:cubicBezTo>
                    <a:pt x="422" y="14"/>
                    <a:pt x="844" y="-1"/>
                    <a:pt x="1267" y="0"/>
                  </a:cubicBezTo>
                  <a:cubicBezTo>
                    <a:pt x="11925" y="0"/>
                    <a:pt x="20787" y="9412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2" name="Group 752"/>
          <p:cNvGrpSpPr/>
          <p:nvPr/>
        </p:nvGrpSpPr>
        <p:grpSpPr>
          <a:xfrm>
            <a:off x="15565565" y="3922878"/>
            <a:ext cx="75221" cy="84057"/>
            <a:chOff x="0" y="0"/>
            <a:chExt cx="75219" cy="84056"/>
          </a:xfrm>
        </p:grpSpPr>
        <p:sp>
          <p:nvSpPr>
            <p:cNvPr id="750" name="Shape 750"/>
            <p:cNvSpPr/>
            <p:nvPr/>
          </p:nvSpPr>
          <p:spPr>
            <a:xfrm rot="16440000">
              <a:off x="-2080" y="7101"/>
              <a:ext cx="79378" cy="69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 rot="16440000">
              <a:off x="-2080" y="7101"/>
              <a:ext cx="79378" cy="69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5" name="Group 755"/>
          <p:cNvGrpSpPr/>
          <p:nvPr/>
        </p:nvGrpSpPr>
        <p:grpSpPr>
          <a:xfrm>
            <a:off x="15469819" y="3931569"/>
            <a:ext cx="82558" cy="69852"/>
            <a:chOff x="0" y="0"/>
            <a:chExt cx="82557" cy="69851"/>
          </a:xfrm>
        </p:grpSpPr>
        <p:sp>
          <p:nvSpPr>
            <p:cNvPr id="753" name="Shape 753"/>
            <p:cNvSpPr/>
            <p:nvPr/>
          </p:nvSpPr>
          <p:spPr>
            <a:xfrm>
              <a:off x="-1" y="0"/>
              <a:ext cx="82558" cy="69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382" y="21600"/>
                    <a:pt x="1016" y="13081"/>
                    <a:pt x="0" y="1956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4" name="Shape 754"/>
            <p:cNvSpPr/>
            <p:nvPr/>
          </p:nvSpPr>
          <p:spPr>
            <a:xfrm>
              <a:off x="-1" y="6325"/>
              <a:ext cx="82558" cy="6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382" y="21600"/>
                    <a:pt x="1016" y="12233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8" name="Group 758"/>
          <p:cNvGrpSpPr/>
          <p:nvPr/>
        </p:nvGrpSpPr>
        <p:grpSpPr>
          <a:xfrm>
            <a:off x="15104242" y="3794819"/>
            <a:ext cx="381910" cy="143324"/>
            <a:chOff x="0" y="0"/>
            <a:chExt cx="381909" cy="143323"/>
          </a:xfrm>
        </p:grpSpPr>
        <p:sp>
          <p:nvSpPr>
            <p:cNvPr id="756" name="Shape 756"/>
            <p:cNvSpPr/>
            <p:nvPr/>
          </p:nvSpPr>
          <p:spPr>
            <a:xfrm rot="11040000">
              <a:off x="3641" y="12922"/>
              <a:ext cx="374627" cy="11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4019"/>
                  </a:moveTo>
                  <a:cubicBezTo>
                    <a:pt x="21243" y="13901"/>
                    <a:pt x="16519" y="21599"/>
                    <a:pt x="10810" y="21600"/>
                  </a:cubicBezTo>
                  <a:cubicBezTo>
                    <a:pt x="4839" y="21600"/>
                    <a:pt x="0" y="13205"/>
                    <a:pt x="0" y="2851"/>
                  </a:cubicBezTo>
                  <a:cubicBezTo>
                    <a:pt x="-1" y="1896"/>
                    <a:pt x="41" y="943"/>
                    <a:pt x="125" y="0"/>
                  </a:cubicBezTo>
                  <a:lnTo>
                    <a:pt x="10810" y="2851"/>
                  </a:lnTo>
                  <a:lnTo>
                    <a:pt x="21599" y="4019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11040000">
              <a:off x="3641" y="12922"/>
              <a:ext cx="374627" cy="11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4019"/>
                  </a:moveTo>
                  <a:cubicBezTo>
                    <a:pt x="21243" y="13901"/>
                    <a:pt x="16519" y="21599"/>
                    <a:pt x="10810" y="21600"/>
                  </a:cubicBezTo>
                  <a:cubicBezTo>
                    <a:pt x="4839" y="21600"/>
                    <a:pt x="0" y="13205"/>
                    <a:pt x="0" y="2851"/>
                  </a:cubicBezTo>
                  <a:cubicBezTo>
                    <a:pt x="-1" y="1896"/>
                    <a:pt x="41" y="943"/>
                    <a:pt x="125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61" name="Group 761"/>
          <p:cNvGrpSpPr/>
          <p:nvPr/>
        </p:nvGrpSpPr>
        <p:grpSpPr>
          <a:xfrm>
            <a:off x="15066597" y="3899816"/>
            <a:ext cx="47628" cy="114302"/>
            <a:chOff x="0" y="0"/>
            <a:chExt cx="47626" cy="114300"/>
          </a:xfrm>
        </p:grpSpPr>
        <p:sp>
          <p:nvSpPr>
            <p:cNvPr id="759" name="Shape 759"/>
            <p:cNvSpPr/>
            <p:nvPr/>
          </p:nvSpPr>
          <p:spPr>
            <a:xfrm>
              <a:off x="0" y="-1"/>
              <a:ext cx="47626" cy="11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8804" y="21600"/>
                  </a:moveTo>
                  <a:cubicBezTo>
                    <a:pt x="3268" y="19344"/>
                    <a:pt x="0" y="15762"/>
                    <a:pt x="0" y="11954"/>
                  </a:cubicBezTo>
                  <a:cubicBezTo>
                    <a:pt x="-1" y="5613"/>
                    <a:pt x="8914" y="372"/>
                    <a:pt x="20331" y="0"/>
                  </a:cubicBezTo>
                  <a:lnTo>
                    <a:pt x="21599" y="11954"/>
                  </a:lnTo>
                  <a:lnTo>
                    <a:pt x="8804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-1" y="-1"/>
              <a:ext cx="44832" cy="11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9353" y="21600"/>
                  </a:moveTo>
                  <a:cubicBezTo>
                    <a:pt x="3472" y="19344"/>
                    <a:pt x="0" y="15762"/>
                    <a:pt x="0" y="11954"/>
                  </a:cubicBezTo>
                  <a:cubicBezTo>
                    <a:pt x="-1" y="5613"/>
                    <a:pt x="9470" y="372"/>
                    <a:pt x="21599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64" name="Group 764"/>
          <p:cNvGrpSpPr/>
          <p:nvPr/>
        </p:nvGrpSpPr>
        <p:grpSpPr>
          <a:xfrm>
            <a:off x="15602818" y="4267788"/>
            <a:ext cx="38818" cy="41940"/>
            <a:chOff x="0" y="0"/>
            <a:chExt cx="38817" cy="41938"/>
          </a:xfrm>
        </p:grpSpPr>
        <p:sp>
          <p:nvSpPr>
            <p:cNvPr id="762" name="Shape 762"/>
            <p:cNvSpPr/>
            <p:nvPr/>
          </p:nvSpPr>
          <p:spPr>
            <a:xfrm rot="10860000">
              <a:off x="357" y="329"/>
              <a:ext cx="38103" cy="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054"/>
                  </a:moveTo>
                  <a:cubicBezTo>
                    <a:pt x="772" y="9275"/>
                    <a:pt x="9377" y="717"/>
                    <a:pt x="20162" y="0"/>
                  </a:cubicBezTo>
                  <a:lnTo>
                    <a:pt x="21600" y="21600"/>
                  </a:lnTo>
                  <a:lnTo>
                    <a:pt x="0" y="20054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3" name="Shape 763"/>
            <p:cNvSpPr/>
            <p:nvPr/>
          </p:nvSpPr>
          <p:spPr>
            <a:xfrm rot="10860000">
              <a:off x="2867" y="3306"/>
              <a:ext cx="35567" cy="38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27" y="9990"/>
                    <a:pt x="10045" y="772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67" name="Group 767"/>
          <p:cNvGrpSpPr/>
          <p:nvPr/>
        </p:nvGrpSpPr>
        <p:grpSpPr>
          <a:xfrm>
            <a:off x="15568892" y="4168014"/>
            <a:ext cx="71738" cy="101788"/>
            <a:chOff x="0" y="0"/>
            <a:chExt cx="71737" cy="101786"/>
          </a:xfrm>
        </p:grpSpPr>
        <p:sp>
          <p:nvSpPr>
            <p:cNvPr id="765" name="Shape 765"/>
            <p:cNvSpPr/>
            <p:nvPr/>
          </p:nvSpPr>
          <p:spPr>
            <a:xfrm rot="16020000">
              <a:off x="-13348" y="17554"/>
              <a:ext cx="98432" cy="6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6" y="0"/>
                  </a:moveTo>
                  <a:cubicBezTo>
                    <a:pt x="21591" y="325"/>
                    <a:pt x="21600" y="649"/>
                    <a:pt x="21600" y="975"/>
                  </a:cubicBezTo>
                  <a:cubicBezTo>
                    <a:pt x="21600" y="12366"/>
                    <a:pt x="12254" y="21600"/>
                    <a:pt x="725" y="21600"/>
                  </a:cubicBezTo>
                  <a:cubicBezTo>
                    <a:pt x="483" y="21600"/>
                    <a:pt x="242" y="21595"/>
                    <a:pt x="0" y="21588"/>
                  </a:cubicBezTo>
                  <a:lnTo>
                    <a:pt x="725" y="975"/>
                  </a:lnTo>
                  <a:lnTo>
                    <a:pt x="21576" y="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6" name="Shape 766"/>
            <p:cNvSpPr/>
            <p:nvPr/>
          </p:nvSpPr>
          <p:spPr>
            <a:xfrm rot="16020000">
              <a:off x="-13348" y="17554"/>
              <a:ext cx="98432" cy="6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6" y="0"/>
                  </a:moveTo>
                  <a:cubicBezTo>
                    <a:pt x="21591" y="325"/>
                    <a:pt x="21600" y="649"/>
                    <a:pt x="21600" y="975"/>
                  </a:cubicBezTo>
                  <a:cubicBezTo>
                    <a:pt x="21600" y="12366"/>
                    <a:pt x="12254" y="21600"/>
                    <a:pt x="725" y="21600"/>
                  </a:cubicBezTo>
                  <a:cubicBezTo>
                    <a:pt x="483" y="21600"/>
                    <a:pt x="242" y="21595"/>
                    <a:pt x="0" y="21588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70" name="Group 770"/>
          <p:cNvGrpSpPr/>
          <p:nvPr/>
        </p:nvGrpSpPr>
        <p:grpSpPr>
          <a:xfrm>
            <a:off x="15466075" y="4178502"/>
            <a:ext cx="83701" cy="68110"/>
            <a:chOff x="0" y="0"/>
            <a:chExt cx="83700" cy="68108"/>
          </a:xfrm>
        </p:grpSpPr>
        <p:sp>
          <p:nvSpPr>
            <p:cNvPr id="768" name="Shape 768"/>
            <p:cNvSpPr/>
            <p:nvPr/>
          </p:nvSpPr>
          <p:spPr>
            <a:xfrm rot="10860000">
              <a:off x="575" y="715"/>
              <a:ext cx="82549" cy="6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9"/>
                  </a:moveTo>
                  <a:cubicBezTo>
                    <a:pt x="20505" y="13174"/>
                    <a:pt x="11162" y="21599"/>
                    <a:pt x="0" y="21600"/>
                  </a:cubicBezTo>
                  <a:lnTo>
                    <a:pt x="0" y="0"/>
                  </a:lnTo>
                  <a:lnTo>
                    <a:pt x="21600" y="2119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9" name="Shape 769"/>
            <p:cNvSpPr/>
            <p:nvPr/>
          </p:nvSpPr>
          <p:spPr>
            <a:xfrm rot="10860000">
              <a:off x="632" y="715"/>
              <a:ext cx="82549" cy="6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05" y="12257"/>
                    <a:pt x="11162" y="215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73" name="Group 773"/>
          <p:cNvGrpSpPr/>
          <p:nvPr/>
        </p:nvGrpSpPr>
        <p:grpSpPr>
          <a:xfrm>
            <a:off x="15108221" y="4242602"/>
            <a:ext cx="377126" cy="136760"/>
            <a:chOff x="0" y="0"/>
            <a:chExt cx="377125" cy="136758"/>
          </a:xfrm>
        </p:grpSpPr>
        <p:sp>
          <p:nvSpPr>
            <p:cNvPr id="771" name="Shape 771"/>
            <p:cNvSpPr/>
            <p:nvPr/>
          </p:nvSpPr>
          <p:spPr>
            <a:xfrm rot="21420000">
              <a:off x="2818" y="9640"/>
              <a:ext cx="371487" cy="11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7" y="0"/>
                  </a:moveTo>
                  <a:cubicBezTo>
                    <a:pt x="21572" y="785"/>
                    <a:pt x="21600" y="1576"/>
                    <a:pt x="21600" y="2368"/>
                  </a:cubicBezTo>
                  <a:cubicBezTo>
                    <a:pt x="21600" y="12989"/>
                    <a:pt x="16760" y="21600"/>
                    <a:pt x="10790" y="21600"/>
                  </a:cubicBezTo>
                  <a:cubicBezTo>
                    <a:pt x="5072" y="21600"/>
                    <a:pt x="344" y="13677"/>
                    <a:pt x="0" y="3522"/>
                  </a:cubicBezTo>
                  <a:lnTo>
                    <a:pt x="10790" y="2368"/>
                  </a:lnTo>
                  <a:lnTo>
                    <a:pt x="21517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2" name="Shape 772"/>
            <p:cNvSpPr/>
            <p:nvPr/>
          </p:nvSpPr>
          <p:spPr>
            <a:xfrm rot="21420000">
              <a:off x="2818" y="9640"/>
              <a:ext cx="371487" cy="11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7" y="0"/>
                  </a:moveTo>
                  <a:cubicBezTo>
                    <a:pt x="21572" y="785"/>
                    <a:pt x="21600" y="1576"/>
                    <a:pt x="21600" y="2368"/>
                  </a:cubicBezTo>
                  <a:cubicBezTo>
                    <a:pt x="21600" y="12989"/>
                    <a:pt x="16760" y="21600"/>
                    <a:pt x="10790" y="21600"/>
                  </a:cubicBezTo>
                  <a:cubicBezTo>
                    <a:pt x="5072" y="21600"/>
                    <a:pt x="344" y="13677"/>
                    <a:pt x="0" y="3522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76" name="Group 776"/>
          <p:cNvGrpSpPr/>
          <p:nvPr/>
        </p:nvGrpSpPr>
        <p:grpSpPr>
          <a:xfrm>
            <a:off x="15059227" y="4162936"/>
            <a:ext cx="49673" cy="118291"/>
            <a:chOff x="0" y="0"/>
            <a:chExt cx="49671" cy="118290"/>
          </a:xfrm>
        </p:grpSpPr>
        <p:sp>
          <p:nvSpPr>
            <p:cNvPr id="774" name="Shape 774"/>
            <p:cNvSpPr/>
            <p:nvPr/>
          </p:nvSpPr>
          <p:spPr>
            <a:xfrm rot="10860000">
              <a:off x="1021" y="406"/>
              <a:ext cx="47629" cy="11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5273"/>
                    <a:pt x="21600" y="11778"/>
                  </a:cubicBezTo>
                  <a:cubicBezTo>
                    <a:pt x="21600" y="15730"/>
                    <a:pt x="17964" y="19419"/>
                    <a:pt x="11920" y="21600"/>
                  </a:cubicBezTo>
                  <a:lnTo>
                    <a:pt x="1" y="1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5" name="Shape 775"/>
            <p:cNvSpPr/>
            <p:nvPr/>
          </p:nvSpPr>
          <p:spPr>
            <a:xfrm rot="10860000">
              <a:off x="1021" y="406"/>
              <a:ext cx="47629" cy="11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5273"/>
                    <a:pt x="21600" y="11778"/>
                  </a:cubicBezTo>
                  <a:cubicBezTo>
                    <a:pt x="21600" y="15730"/>
                    <a:pt x="17964" y="19419"/>
                    <a:pt x="1192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77" name="Shape 777"/>
          <p:cNvSpPr/>
          <p:nvPr/>
        </p:nvSpPr>
        <p:spPr>
          <a:xfrm rot="1140000">
            <a:off x="15072949" y="4328443"/>
            <a:ext cx="38101" cy="47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14339525" y="5011069"/>
            <a:ext cx="0" cy="66675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81" name="Group 781"/>
          <p:cNvGrpSpPr/>
          <p:nvPr/>
        </p:nvGrpSpPr>
        <p:grpSpPr>
          <a:xfrm>
            <a:off x="14330321" y="4658645"/>
            <a:ext cx="735978" cy="346073"/>
            <a:chOff x="0" y="0"/>
            <a:chExt cx="735977" cy="346071"/>
          </a:xfrm>
        </p:grpSpPr>
        <p:sp>
          <p:nvSpPr>
            <p:cNvPr id="779" name="Shape 779"/>
            <p:cNvSpPr/>
            <p:nvPr/>
          </p:nvSpPr>
          <p:spPr>
            <a:xfrm rot="10740000">
              <a:off x="2852" y="6347"/>
              <a:ext cx="730271" cy="33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9" y="0"/>
                  </a:moveTo>
                  <a:cubicBezTo>
                    <a:pt x="21599" y="68"/>
                    <a:pt x="21600" y="138"/>
                    <a:pt x="21600" y="207"/>
                  </a:cubicBezTo>
                  <a:cubicBezTo>
                    <a:pt x="21600" y="12022"/>
                    <a:pt x="16757" y="21600"/>
                    <a:pt x="10784" y="21600"/>
                  </a:cubicBezTo>
                  <a:cubicBezTo>
                    <a:pt x="5132" y="21600"/>
                    <a:pt x="434" y="12993"/>
                    <a:pt x="0" y="1849"/>
                  </a:cubicBezTo>
                  <a:lnTo>
                    <a:pt x="10784" y="207"/>
                  </a:lnTo>
                  <a:lnTo>
                    <a:pt x="21599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 rot="10740000">
              <a:off x="2852" y="6347"/>
              <a:ext cx="730271" cy="33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9" y="0"/>
                  </a:moveTo>
                  <a:cubicBezTo>
                    <a:pt x="21599" y="68"/>
                    <a:pt x="21600" y="138"/>
                    <a:pt x="21600" y="207"/>
                  </a:cubicBezTo>
                  <a:cubicBezTo>
                    <a:pt x="21600" y="12022"/>
                    <a:pt x="16757" y="21600"/>
                    <a:pt x="10784" y="21600"/>
                  </a:cubicBezTo>
                  <a:cubicBezTo>
                    <a:pt x="5132" y="21600"/>
                    <a:pt x="434" y="12993"/>
                    <a:pt x="0" y="184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82" name="Shape 782"/>
          <p:cNvSpPr/>
          <p:nvPr/>
        </p:nvSpPr>
        <p:spPr>
          <a:xfrm>
            <a:off x="15060248" y="4950742"/>
            <a:ext cx="120652" cy="1079504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85" name="Group 785"/>
          <p:cNvGrpSpPr/>
          <p:nvPr/>
        </p:nvGrpSpPr>
        <p:grpSpPr>
          <a:xfrm>
            <a:off x="14774877" y="6026613"/>
            <a:ext cx="510411" cy="413660"/>
            <a:chOff x="0" y="0"/>
            <a:chExt cx="510409" cy="413659"/>
          </a:xfrm>
        </p:grpSpPr>
        <p:sp>
          <p:nvSpPr>
            <p:cNvPr id="783" name="Shape 783"/>
            <p:cNvSpPr/>
            <p:nvPr/>
          </p:nvSpPr>
          <p:spPr>
            <a:xfrm rot="20100000">
              <a:off x="31360" y="82998"/>
              <a:ext cx="447688" cy="24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3" y="0"/>
                  </a:moveTo>
                  <a:cubicBezTo>
                    <a:pt x="21591" y="468"/>
                    <a:pt x="21600" y="938"/>
                    <a:pt x="21600" y="1408"/>
                  </a:cubicBezTo>
                  <a:cubicBezTo>
                    <a:pt x="21600" y="12559"/>
                    <a:pt x="16761" y="21600"/>
                    <a:pt x="10792" y="21600"/>
                  </a:cubicBezTo>
                  <a:cubicBezTo>
                    <a:pt x="5054" y="21600"/>
                    <a:pt x="316" y="13223"/>
                    <a:pt x="0" y="2520"/>
                  </a:cubicBezTo>
                  <a:lnTo>
                    <a:pt x="10792" y="1408"/>
                  </a:lnTo>
                  <a:lnTo>
                    <a:pt x="21573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20100000">
              <a:off x="31360" y="82998"/>
              <a:ext cx="447688" cy="24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3" y="0"/>
                  </a:moveTo>
                  <a:cubicBezTo>
                    <a:pt x="21591" y="468"/>
                    <a:pt x="21600" y="938"/>
                    <a:pt x="21600" y="1408"/>
                  </a:cubicBezTo>
                  <a:cubicBezTo>
                    <a:pt x="21600" y="12559"/>
                    <a:pt x="16761" y="21600"/>
                    <a:pt x="10792" y="21600"/>
                  </a:cubicBezTo>
                  <a:cubicBezTo>
                    <a:pt x="5054" y="21600"/>
                    <a:pt x="316" y="13223"/>
                    <a:pt x="0" y="252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86" name="Shape 786"/>
          <p:cNvSpPr/>
          <p:nvPr/>
        </p:nvSpPr>
        <p:spPr>
          <a:xfrm>
            <a:off x="14542725" y="5957219"/>
            <a:ext cx="247652" cy="27940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89" name="Group 789"/>
          <p:cNvGrpSpPr/>
          <p:nvPr/>
        </p:nvGrpSpPr>
        <p:grpSpPr>
          <a:xfrm>
            <a:off x="14282259" y="5844429"/>
            <a:ext cx="279636" cy="228761"/>
            <a:chOff x="0" y="0"/>
            <a:chExt cx="279634" cy="228759"/>
          </a:xfrm>
        </p:grpSpPr>
        <p:sp>
          <p:nvSpPr>
            <p:cNvPr id="787" name="Shape 787"/>
            <p:cNvSpPr/>
            <p:nvPr/>
          </p:nvSpPr>
          <p:spPr>
            <a:xfrm rot="9480000">
              <a:off x="19166" y="39763"/>
              <a:ext cx="241302" cy="14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0"/>
                  </a:moveTo>
                  <a:cubicBezTo>
                    <a:pt x="21590" y="479"/>
                    <a:pt x="21600" y="959"/>
                    <a:pt x="21600" y="1438"/>
                  </a:cubicBezTo>
                  <a:cubicBezTo>
                    <a:pt x="21600" y="12573"/>
                    <a:pt x="16762" y="21600"/>
                    <a:pt x="10794" y="21600"/>
                  </a:cubicBezTo>
                  <a:cubicBezTo>
                    <a:pt x="5018" y="21600"/>
                    <a:pt x="262" y="13121"/>
                    <a:pt x="0" y="2353"/>
                  </a:cubicBezTo>
                  <a:lnTo>
                    <a:pt x="10794" y="1438"/>
                  </a:lnTo>
                  <a:lnTo>
                    <a:pt x="21572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 rot="9480000">
              <a:off x="19166" y="39763"/>
              <a:ext cx="241302" cy="14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0"/>
                  </a:moveTo>
                  <a:cubicBezTo>
                    <a:pt x="21590" y="479"/>
                    <a:pt x="21600" y="959"/>
                    <a:pt x="21600" y="1438"/>
                  </a:cubicBezTo>
                  <a:cubicBezTo>
                    <a:pt x="21600" y="12573"/>
                    <a:pt x="16762" y="21600"/>
                    <a:pt x="10794" y="21600"/>
                  </a:cubicBezTo>
                  <a:cubicBezTo>
                    <a:pt x="5018" y="21600"/>
                    <a:pt x="262" y="13121"/>
                    <a:pt x="0" y="2353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92" name="Group 792"/>
          <p:cNvGrpSpPr/>
          <p:nvPr/>
        </p:nvGrpSpPr>
        <p:grpSpPr>
          <a:xfrm>
            <a:off x="14071892" y="5972380"/>
            <a:ext cx="379684" cy="382421"/>
            <a:chOff x="0" y="0"/>
            <a:chExt cx="379683" cy="382419"/>
          </a:xfrm>
        </p:grpSpPr>
        <p:sp>
          <p:nvSpPr>
            <p:cNvPr id="790" name="Shape 790"/>
            <p:cNvSpPr/>
            <p:nvPr/>
          </p:nvSpPr>
          <p:spPr>
            <a:xfrm rot="19320000">
              <a:off x="58077" y="51505"/>
              <a:ext cx="263528" cy="27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087" y="7511"/>
                  </a:moveTo>
                  <a:cubicBezTo>
                    <a:pt x="21426" y="8574"/>
                    <a:pt x="21599" y="9683"/>
                    <a:pt x="21599" y="10799"/>
                  </a:cubicBezTo>
                  <a:cubicBezTo>
                    <a:pt x="21599" y="16764"/>
                    <a:pt x="16764" y="21600"/>
                    <a:pt x="10799" y="21600"/>
                  </a:cubicBezTo>
                  <a:cubicBezTo>
                    <a:pt x="4834" y="21600"/>
                    <a:pt x="0" y="16764"/>
                    <a:pt x="0" y="10799"/>
                  </a:cubicBezTo>
                  <a:cubicBezTo>
                    <a:pt x="-1" y="4924"/>
                    <a:pt x="4694" y="127"/>
                    <a:pt x="10567" y="0"/>
                  </a:cubicBezTo>
                  <a:lnTo>
                    <a:pt x="10799" y="10799"/>
                  </a:lnTo>
                  <a:lnTo>
                    <a:pt x="21087" y="7511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 rot="19320000">
              <a:off x="58077" y="51505"/>
              <a:ext cx="263528" cy="27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087" y="7511"/>
                  </a:moveTo>
                  <a:cubicBezTo>
                    <a:pt x="21426" y="8574"/>
                    <a:pt x="21599" y="9683"/>
                    <a:pt x="21599" y="10799"/>
                  </a:cubicBezTo>
                  <a:cubicBezTo>
                    <a:pt x="21599" y="16764"/>
                    <a:pt x="16764" y="21600"/>
                    <a:pt x="10799" y="21600"/>
                  </a:cubicBezTo>
                  <a:cubicBezTo>
                    <a:pt x="4834" y="21600"/>
                    <a:pt x="0" y="16764"/>
                    <a:pt x="0" y="10799"/>
                  </a:cubicBezTo>
                  <a:cubicBezTo>
                    <a:pt x="-1" y="4924"/>
                    <a:pt x="4694" y="127"/>
                    <a:pt x="10567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93" name="Shape 793"/>
          <p:cNvSpPr/>
          <p:nvPr/>
        </p:nvSpPr>
        <p:spPr>
          <a:xfrm>
            <a:off x="14196650" y="5011069"/>
            <a:ext cx="0" cy="66675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796" name="Group 796"/>
          <p:cNvGrpSpPr/>
          <p:nvPr/>
        </p:nvGrpSpPr>
        <p:grpSpPr>
          <a:xfrm>
            <a:off x="13469924" y="4661820"/>
            <a:ext cx="735893" cy="342898"/>
            <a:chOff x="0" y="0"/>
            <a:chExt cx="735891" cy="342897"/>
          </a:xfrm>
        </p:grpSpPr>
        <p:sp>
          <p:nvSpPr>
            <p:cNvPr id="794" name="Shape 794"/>
            <p:cNvSpPr/>
            <p:nvPr/>
          </p:nvSpPr>
          <p:spPr>
            <a:xfrm rot="10860000">
              <a:off x="2824" y="6346"/>
              <a:ext cx="730242" cy="33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1874"/>
                  </a:moveTo>
                  <a:cubicBezTo>
                    <a:pt x="21159" y="13008"/>
                    <a:pt x="16462" y="21599"/>
                    <a:pt x="10816" y="21600"/>
                  </a:cubicBezTo>
                  <a:cubicBezTo>
                    <a:pt x="4842" y="21600"/>
                    <a:pt x="0" y="12021"/>
                    <a:pt x="0" y="206"/>
                  </a:cubicBezTo>
                  <a:cubicBezTo>
                    <a:pt x="-1" y="137"/>
                    <a:pt x="0" y="68"/>
                    <a:pt x="0" y="0"/>
                  </a:cubicBezTo>
                  <a:lnTo>
                    <a:pt x="10816" y="206"/>
                  </a:lnTo>
                  <a:lnTo>
                    <a:pt x="21599" y="1874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 rot="10860000">
              <a:off x="2824" y="6346"/>
              <a:ext cx="730242" cy="33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1874"/>
                  </a:moveTo>
                  <a:cubicBezTo>
                    <a:pt x="21159" y="13008"/>
                    <a:pt x="16462" y="21599"/>
                    <a:pt x="10816" y="21600"/>
                  </a:cubicBezTo>
                  <a:cubicBezTo>
                    <a:pt x="4842" y="21600"/>
                    <a:pt x="0" y="12021"/>
                    <a:pt x="0" y="206"/>
                  </a:cubicBezTo>
                  <a:cubicBezTo>
                    <a:pt x="-1" y="137"/>
                    <a:pt x="0" y="68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97" name="Shape 797"/>
          <p:cNvSpPr/>
          <p:nvPr/>
        </p:nvSpPr>
        <p:spPr>
          <a:xfrm flipH="1">
            <a:off x="13342573" y="4944392"/>
            <a:ext cx="133351" cy="1089029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00" name="Group 800"/>
          <p:cNvGrpSpPr/>
          <p:nvPr/>
        </p:nvGrpSpPr>
        <p:grpSpPr>
          <a:xfrm>
            <a:off x="13244736" y="6041751"/>
            <a:ext cx="503677" cy="399260"/>
            <a:chOff x="16" y="6"/>
            <a:chExt cx="503675" cy="399259"/>
          </a:xfrm>
        </p:grpSpPr>
        <p:sp>
          <p:nvSpPr>
            <p:cNvPr id="798" name="Shape 798"/>
            <p:cNvSpPr/>
            <p:nvPr/>
          </p:nvSpPr>
          <p:spPr>
            <a:xfrm rot="1500000">
              <a:off x="28023" y="83743"/>
              <a:ext cx="447662" cy="23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380"/>
                  </a:moveTo>
                  <a:cubicBezTo>
                    <a:pt x="21261" y="13173"/>
                    <a:pt x="16531" y="21599"/>
                    <a:pt x="10809" y="21600"/>
                  </a:cubicBezTo>
                  <a:cubicBezTo>
                    <a:pt x="4839" y="21600"/>
                    <a:pt x="0" y="12455"/>
                    <a:pt x="0" y="1175"/>
                  </a:cubicBezTo>
                  <a:cubicBezTo>
                    <a:pt x="-1" y="783"/>
                    <a:pt x="5" y="391"/>
                    <a:pt x="17" y="0"/>
                  </a:cubicBezTo>
                  <a:lnTo>
                    <a:pt x="10809" y="1175"/>
                  </a:lnTo>
                  <a:lnTo>
                    <a:pt x="21599" y="238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 rot="1500000">
              <a:off x="28023" y="83743"/>
              <a:ext cx="447662" cy="23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380"/>
                  </a:moveTo>
                  <a:cubicBezTo>
                    <a:pt x="21261" y="13173"/>
                    <a:pt x="16531" y="21599"/>
                    <a:pt x="10809" y="21600"/>
                  </a:cubicBezTo>
                  <a:cubicBezTo>
                    <a:pt x="4839" y="21600"/>
                    <a:pt x="0" y="12455"/>
                    <a:pt x="0" y="1175"/>
                  </a:cubicBezTo>
                  <a:cubicBezTo>
                    <a:pt x="-1" y="783"/>
                    <a:pt x="5" y="391"/>
                    <a:pt x="17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01" name="Shape 801"/>
          <p:cNvSpPr/>
          <p:nvPr/>
        </p:nvSpPr>
        <p:spPr>
          <a:xfrm flipH="1">
            <a:off x="13726750" y="5960393"/>
            <a:ext cx="266701" cy="29845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04" name="Group 804"/>
          <p:cNvGrpSpPr/>
          <p:nvPr/>
        </p:nvGrpSpPr>
        <p:grpSpPr>
          <a:xfrm>
            <a:off x="13984584" y="5857194"/>
            <a:ext cx="249510" cy="196883"/>
            <a:chOff x="-1" y="0"/>
            <a:chExt cx="249509" cy="196881"/>
          </a:xfrm>
        </p:grpSpPr>
        <p:sp>
          <p:nvSpPr>
            <p:cNvPr id="802" name="Shape 802"/>
            <p:cNvSpPr/>
            <p:nvPr/>
          </p:nvSpPr>
          <p:spPr>
            <a:xfrm rot="12120000">
              <a:off x="15217" y="36524"/>
              <a:ext cx="219073" cy="123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756"/>
                  </a:moveTo>
                  <a:cubicBezTo>
                    <a:pt x="21278" y="13331"/>
                    <a:pt x="16543" y="21599"/>
                    <a:pt x="10809" y="21600"/>
                  </a:cubicBezTo>
                  <a:cubicBezTo>
                    <a:pt x="4839" y="21600"/>
                    <a:pt x="0" y="12661"/>
                    <a:pt x="0" y="1636"/>
                  </a:cubicBezTo>
                  <a:cubicBezTo>
                    <a:pt x="0" y="1090"/>
                    <a:pt x="13" y="544"/>
                    <a:pt x="37" y="0"/>
                  </a:cubicBezTo>
                  <a:lnTo>
                    <a:pt x="10809" y="1636"/>
                  </a:lnTo>
                  <a:lnTo>
                    <a:pt x="21600" y="2756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 rot="12120000">
              <a:off x="15217" y="36524"/>
              <a:ext cx="219073" cy="123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756"/>
                  </a:moveTo>
                  <a:cubicBezTo>
                    <a:pt x="21278" y="13331"/>
                    <a:pt x="16543" y="21599"/>
                    <a:pt x="10809" y="21600"/>
                  </a:cubicBezTo>
                  <a:cubicBezTo>
                    <a:pt x="4839" y="21600"/>
                    <a:pt x="0" y="12661"/>
                    <a:pt x="0" y="1636"/>
                  </a:cubicBezTo>
                  <a:cubicBezTo>
                    <a:pt x="0" y="1090"/>
                    <a:pt x="13" y="544"/>
                    <a:pt x="37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05" name="Shape 805"/>
          <p:cNvSpPr/>
          <p:nvPr/>
        </p:nvSpPr>
        <p:spPr>
          <a:xfrm rot="2340000">
            <a:off x="12259899" y="9510044"/>
            <a:ext cx="835027" cy="854076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12" name="Group 812"/>
          <p:cNvGrpSpPr/>
          <p:nvPr/>
        </p:nvGrpSpPr>
        <p:grpSpPr>
          <a:xfrm>
            <a:off x="10889382" y="9811656"/>
            <a:ext cx="836052" cy="825511"/>
            <a:chOff x="0" y="-1"/>
            <a:chExt cx="836051" cy="825509"/>
          </a:xfrm>
        </p:grpSpPr>
        <p:grpSp>
          <p:nvGrpSpPr>
            <p:cNvPr id="808" name="Group 808"/>
            <p:cNvGrpSpPr/>
            <p:nvPr/>
          </p:nvGrpSpPr>
          <p:grpSpPr>
            <a:xfrm>
              <a:off x="-1" y="-2"/>
              <a:ext cx="836052" cy="825511"/>
              <a:chOff x="0" y="0"/>
              <a:chExt cx="836051" cy="825509"/>
            </a:xfrm>
          </p:grpSpPr>
          <p:sp>
            <p:nvSpPr>
              <p:cNvPr id="806" name="Shape 806"/>
              <p:cNvSpPr/>
              <p:nvPr/>
            </p:nvSpPr>
            <p:spPr>
              <a:xfrm rot="9480000">
                <a:off x="94164" y="98432"/>
                <a:ext cx="647722" cy="628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8306" y="0"/>
                    </a:moveTo>
                    <a:cubicBezTo>
                      <a:pt x="8338" y="0"/>
                      <a:pt x="8369" y="-1"/>
                      <a:pt x="8401" y="0"/>
                    </a:cubicBezTo>
                    <a:cubicBezTo>
                      <a:pt x="15690" y="0"/>
                      <a:pt x="21600" y="4834"/>
                      <a:pt x="21600" y="10799"/>
                    </a:cubicBezTo>
                    <a:cubicBezTo>
                      <a:pt x="21600" y="16764"/>
                      <a:pt x="15690" y="21599"/>
                      <a:pt x="8401" y="21599"/>
                    </a:cubicBezTo>
                    <a:cubicBezTo>
                      <a:pt x="5335" y="21599"/>
                      <a:pt x="2365" y="20726"/>
                      <a:pt x="0" y="19129"/>
                    </a:cubicBezTo>
                    <a:lnTo>
                      <a:pt x="8401" y="10799"/>
                    </a:lnTo>
                    <a:lnTo>
                      <a:pt x="8306" y="0"/>
                    </a:lnTo>
                    <a:close/>
                  </a:path>
                </a:pathLst>
              </a:custGeom>
              <a:solidFill>
                <a:srgbClr val="000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07" name="Shape 807"/>
              <p:cNvSpPr/>
              <p:nvPr/>
            </p:nvSpPr>
            <p:spPr>
              <a:xfrm rot="9480000">
                <a:off x="94164" y="98432"/>
                <a:ext cx="647722" cy="628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8306" y="0"/>
                    </a:moveTo>
                    <a:cubicBezTo>
                      <a:pt x="8338" y="0"/>
                      <a:pt x="8369" y="-1"/>
                      <a:pt x="8401" y="0"/>
                    </a:cubicBezTo>
                    <a:cubicBezTo>
                      <a:pt x="15690" y="0"/>
                      <a:pt x="21600" y="4834"/>
                      <a:pt x="21600" y="10799"/>
                    </a:cubicBezTo>
                    <a:cubicBezTo>
                      <a:pt x="21600" y="16764"/>
                      <a:pt x="15690" y="21599"/>
                      <a:pt x="8401" y="21599"/>
                    </a:cubicBezTo>
                    <a:cubicBezTo>
                      <a:pt x="5335" y="21599"/>
                      <a:pt x="2365" y="20726"/>
                      <a:pt x="0" y="19129"/>
                    </a:cubicBezTo>
                  </a:path>
                </a:pathLst>
              </a:custGeom>
              <a:noFill/>
              <a:ln w="25400" cap="rnd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811" name="Group 811"/>
            <p:cNvGrpSpPr/>
            <p:nvPr/>
          </p:nvGrpSpPr>
          <p:grpSpPr>
            <a:xfrm>
              <a:off x="94155" y="92649"/>
              <a:ext cx="647739" cy="611645"/>
              <a:chOff x="0" y="0"/>
              <a:chExt cx="647738" cy="611644"/>
            </a:xfrm>
          </p:grpSpPr>
          <p:sp>
            <p:nvSpPr>
              <p:cNvPr id="809" name="Shape 809"/>
              <p:cNvSpPr/>
              <p:nvPr/>
            </p:nvSpPr>
            <p:spPr>
              <a:xfrm rot="9360000">
                <a:off x="67595" y="85157"/>
                <a:ext cx="512547" cy="441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55" y="0"/>
                    </a:moveTo>
                    <a:cubicBezTo>
                      <a:pt x="16073" y="0"/>
                      <a:pt x="21600" y="4835"/>
                      <a:pt x="21600" y="10800"/>
                    </a:cubicBezTo>
                    <a:cubicBezTo>
                      <a:pt x="21600" y="16764"/>
                      <a:pt x="16073" y="21600"/>
                      <a:pt x="9256" y="21600"/>
                    </a:cubicBezTo>
                    <a:cubicBezTo>
                      <a:pt x="5714" y="21600"/>
                      <a:pt x="2343" y="20269"/>
                      <a:pt x="0" y="17946"/>
                    </a:cubicBezTo>
                    <a:lnTo>
                      <a:pt x="9256" y="10800"/>
                    </a:lnTo>
                    <a:lnTo>
                      <a:pt x="9255" y="0"/>
                    </a:lnTo>
                    <a:close/>
                  </a:path>
                </a:pathLst>
              </a:custGeom>
              <a:solidFill>
                <a:srgbClr val="000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0" name="Shape 810"/>
              <p:cNvSpPr/>
              <p:nvPr/>
            </p:nvSpPr>
            <p:spPr>
              <a:xfrm rot="9360000">
                <a:off x="67595" y="85157"/>
                <a:ext cx="512547" cy="441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55" y="0"/>
                    </a:moveTo>
                    <a:cubicBezTo>
                      <a:pt x="16073" y="0"/>
                      <a:pt x="21600" y="4835"/>
                      <a:pt x="21600" y="10800"/>
                    </a:cubicBezTo>
                    <a:cubicBezTo>
                      <a:pt x="21600" y="16764"/>
                      <a:pt x="16073" y="21600"/>
                      <a:pt x="9256" y="21600"/>
                    </a:cubicBezTo>
                    <a:cubicBezTo>
                      <a:pt x="5714" y="21600"/>
                      <a:pt x="2343" y="20269"/>
                      <a:pt x="0" y="17946"/>
                    </a:cubicBezTo>
                  </a:path>
                </a:pathLst>
              </a:custGeom>
              <a:noFill/>
              <a:ln w="25400" cap="rnd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819" name="Group 819"/>
          <p:cNvGrpSpPr/>
          <p:nvPr/>
        </p:nvGrpSpPr>
        <p:grpSpPr>
          <a:xfrm>
            <a:off x="11203133" y="9132053"/>
            <a:ext cx="900699" cy="895696"/>
            <a:chOff x="-1" y="0"/>
            <a:chExt cx="900697" cy="895695"/>
          </a:xfrm>
        </p:grpSpPr>
        <p:grpSp>
          <p:nvGrpSpPr>
            <p:cNvPr id="815" name="Group 815"/>
            <p:cNvGrpSpPr/>
            <p:nvPr/>
          </p:nvGrpSpPr>
          <p:grpSpPr>
            <a:xfrm>
              <a:off x="-2" y="-1"/>
              <a:ext cx="900699" cy="895696"/>
              <a:chOff x="0" y="0"/>
              <a:chExt cx="900697" cy="895695"/>
            </a:xfrm>
          </p:grpSpPr>
          <p:sp>
            <p:nvSpPr>
              <p:cNvPr id="813" name="Shape 813"/>
              <p:cNvSpPr/>
              <p:nvPr/>
            </p:nvSpPr>
            <p:spPr>
              <a:xfrm rot="13020000">
                <a:off x="123312" y="133520"/>
                <a:ext cx="654073" cy="628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90" y="0"/>
                    </a:moveTo>
                    <a:cubicBezTo>
                      <a:pt x="15686" y="0"/>
                      <a:pt x="21600" y="4835"/>
                      <a:pt x="21600" y="10800"/>
                    </a:cubicBezTo>
                    <a:cubicBezTo>
                      <a:pt x="21600" y="16765"/>
                      <a:pt x="15686" y="21600"/>
                      <a:pt x="8390" y="21600"/>
                    </a:cubicBezTo>
                    <a:cubicBezTo>
                      <a:pt x="5329" y="21600"/>
                      <a:pt x="2364" y="20731"/>
                      <a:pt x="0" y="19142"/>
                    </a:cubicBezTo>
                    <a:lnTo>
                      <a:pt x="8390" y="10800"/>
                    </a:lnTo>
                    <a:lnTo>
                      <a:pt x="839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4" name="Shape 814"/>
              <p:cNvSpPr/>
              <p:nvPr/>
            </p:nvSpPr>
            <p:spPr>
              <a:xfrm rot="13020000">
                <a:off x="123312" y="133520"/>
                <a:ext cx="654073" cy="628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90" y="0"/>
                    </a:moveTo>
                    <a:cubicBezTo>
                      <a:pt x="15686" y="0"/>
                      <a:pt x="21600" y="4835"/>
                      <a:pt x="21600" y="10800"/>
                    </a:cubicBezTo>
                    <a:cubicBezTo>
                      <a:pt x="21600" y="16765"/>
                      <a:pt x="15686" y="21600"/>
                      <a:pt x="8390" y="21600"/>
                    </a:cubicBezTo>
                    <a:cubicBezTo>
                      <a:pt x="5329" y="21600"/>
                      <a:pt x="2364" y="20731"/>
                      <a:pt x="0" y="19142"/>
                    </a:cubicBezTo>
                  </a:path>
                </a:pathLst>
              </a:custGeom>
              <a:noFill/>
              <a:ln w="25400" cap="rnd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818" name="Group 818"/>
            <p:cNvGrpSpPr/>
            <p:nvPr/>
          </p:nvGrpSpPr>
          <p:grpSpPr>
            <a:xfrm>
              <a:off x="116959" y="114534"/>
              <a:ext cx="675269" cy="657096"/>
              <a:chOff x="0" y="0"/>
              <a:chExt cx="675267" cy="657094"/>
            </a:xfrm>
          </p:grpSpPr>
          <p:sp>
            <p:nvSpPr>
              <p:cNvPr id="816" name="Shape 816"/>
              <p:cNvSpPr/>
              <p:nvPr/>
            </p:nvSpPr>
            <p:spPr>
              <a:xfrm rot="12900000">
                <a:off x="79969" y="107882"/>
                <a:ext cx="515329" cy="441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55" y="0"/>
                    </a:moveTo>
                    <a:cubicBezTo>
                      <a:pt x="16073" y="0"/>
                      <a:pt x="21600" y="4835"/>
                      <a:pt x="21600" y="10800"/>
                    </a:cubicBezTo>
                    <a:cubicBezTo>
                      <a:pt x="21600" y="16764"/>
                      <a:pt x="16073" y="21600"/>
                      <a:pt x="9256" y="21600"/>
                    </a:cubicBezTo>
                    <a:cubicBezTo>
                      <a:pt x="5714" y="21600"/>
                      <a:pt x="2343" y="20269"/>
                      <a:pt x="0" y="17946"/>
                    </a:cubicBezTo>
                    <a:lnTo>
                      <a:pt x="9256" y="10800"/>
                    </a:lnTo>
                    <a:lnTo>
                      <a:pt x="9255" y="0"/>
                    </a:lnTo>
                    <a:close/>
                  </a:path>
                </a:pathLst>
              </a:custGeom>
              <a:solidFill>
                <a:srgbClr val="0000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7" name="Shape 817"/>
              <p:cNvSpPr/>
              <p:nvPr/>
            </p:nvSpPr>
            <p:spPr>
              <a:xfrm rot="12900000">
                <a:off x="79969" y="107882"/>
                <a:ext cx="515329" cy="441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55" y="0"/>
                    </a:moveTo>
                    <a:cubicBezTo>
                      <a:pt x="16073" y="0"/>
                      <a:pt x="21600" y="4835"/>
                      <a:pt x="21600" y="10800"/>
                    </a:cubicBezTo>
                    <a:cubicBezTo>
                      <a:pt x="21600" y="16764"/>
                      <a:pt x="16073" y="21600"/>
                      <a:pt x="9256" y="21600"/>
                    </a:cubicBezTo>
                    <a:cubicBezTo>
                      <a:pt x="5714" y="21600"/>
                      <a:pt x="2343" y="20269"/>
                      <a:pt x="0" y="17946"/>
                    </a:cubicBezTo>
                  </a:path>
                </a:pathLst>
              </a:custGeom>
              <a:noFill/>
              <a:ln w="25400" cap="rnd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82880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822" name="Group 822"/>
          <p:cNvGrpSpPr/>
          <p:nvPr/>
        </p:nvGrpSpPr>
        <p:grpSpPr>
          <a:xfrm>
            <a:off x="11223711" y="9568835"/>
            <a:ext cx="665871" cy="644418"/>
            <a:chOff x="0" y="0"/>
            <a:chExt cx="665870" cy="644417"/>
          </a:xfrm>
        </p:grpSpPr>
        <p:sp>
          <p:nvSpPr>
            <p:cNvPr id="820" name="Shape 820"/>
            <p:cNvSpPr/>
            <p:nvPr/>
          </p:nvSpPr>
          <p:spPr>
            <a:xfrm rot="10920000">
              <a:off x="10662" y="11056"/>
              <a:ext cx="644545" cy="62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0" y="0"/>
                  </a:moveTo>
                  <a:cubicBezTo>
                    <a:pt x="15681" y="0"/>
                    <a:pt x="21600" y="4835"/>
                    <a:pt x="21600" y="10800"/>
                  </a:cubicBezTo>
                  <a:cubicBezTo>
                    <a:pt x="21600" y="16764"/>
                    <a:pt x="15681" y="21600"/>
                    <a:pt x="8381" y="21600"/>
                  </a:cubicBezTo>
                  <a:cubicBezTo>
                    <a:pt x="5325" y="21600"/>
                    <a:pt x="2364" y="20735"/>
                    <a:pt x="0" y="19153"/>
                  </a:cubicBezTo>
                  <a:lnTo>
                    <a:pt x="8381" y="10800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 rot="10920000">
              <a:off x="10662" y="11056"/>
              <a:ext cx="644545" cy="62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0" y="0"/>
                  </a:moveTo>
                  <a:cubicBezTo>
                    <a:pt x="15681" y="0"/>
                    <a:pt x="21600" y="4835"/>
                    <a:pt x="21600" y="10800"/>
                  </a:cubicBezTo>
                  <a:cubicBezTo>
                    <a:pt x="21600" y="16764"/>
                    <a:pt x="15681" y="21600"/>
                    <a:pt x="8381" y="21600"/>
                  </a:cubicBezTo>
                  <a:cubicBezTo>
                    <a:pt x="5325" y="21600"/>
                    <a:pt x="2364" y="20735"/>
                    <a:pt x="0" y="19153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5" name="Group 825"/>
          <p:cNvGrpSpPr/>
          <p:nvPr/>
        </p:nvGrpSpPr>
        <p:grpSpPr>
          <a:xfrm>
            <a:off x="11304225" y="9656092"/>
            <a:ext cx="507988" cy="441328"/>
            <a:chOff x="0" y="-1"/>
            <a:chExt cx="507987" cy="441327"/>
          </a:xfrm>
        </p:grpSpPr>
        <p:sp>
          <p:nvSpPr>
            <p:cNvPr id="823" name="Shape 823"/>
            <p:cNvSpPr/>
            <p:nvPr/>
          </p:nvSpPr>
          <p:spPr>
            <a:xfrm>
              <a:off x="0" y="-2"/>
              <a:ext cx="507988" cy="44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77" y="21600"/>
                  </a:moveTo>
                  <a:cubicBezTo>
                    <a:pt x="5586" y="21600"/>
                    <a:pt x="0" y="16765"/>
                    <a:pt x="0" y="10800"/>
                  </a:cubicBezTo>
                  <a:cubicBezTo>
                    <a:pt x="0" y="4835"/>
                    <a:pt x="5586" y="0"/>
                    <a:pt x="12477" y="0"/>
                  </a:cubicBezTo>
                  <a:cubicBezTo>
                    <a:pt x="15936" y="0"/>
                    <a:pt x="19240" y="1243"/>
                    <a:pt x="21600" y="3433"/>
                  </a:cubicBezTo>
                  <a:lnTo>
                    <a:pt x="12477" y="10800"/>
                  </a:lnTo>
                  <a:lnTo>
                    <a:pt x="12477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4" name="Shape 824"/>
            <p:cNvSpPr/>
            <p:nvPr/>
          </p:nvSpPr>
          <p:spPr>
            <a:xfrm>
              <a:off x="0" y="-2"/>
              <a:ext cx="507988" cy="44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77" y="21600"/>
                  </a:moveTo>
                  <a:cubicBezTo>
                    <a:pt x="5586" y="21600"/>
                    <a:pt x="0" y="16765"/>
                    <a:pt x="0" y="10800"/>
                  </a:cubicBezTo>
                  <a:cubicBezTo>
                    <a:pt x="0" y="4835"/>
                    <a:pt x="5586" y="0"/>
                    <a:pt x="12477" y="0"/>
                  </a:cubicBezTo>
                  <a:cubicBezTo>
                    <a:pt x="15936" y="0"/>
                    <a:pt x="19240" y="1243"/>
                    <a:pt x="21600" y="3433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26" name="Shape 826"/>
          <p:cNvSpPr/>
          <p:nvPr/>
        </p:nvSpPr>
        <p:spPr>
          <a:xfrm rot="2340000">
            <a:off x="12475799" y="9725944"/>
            <a:ext cx="409577" cy="422277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7" name="Shape 827"/>
          <p:cNvSpPr/>
          <p:nvPr/>
        </p:nvSpPr>
        <p:spPr>
          <a:xfrm rot="2340000">
            <a:off x="12602800" y="9856119"/>
            <a:ext cx="155577" cy="15875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8" name="Shape 828"/>
          <p:cNvSpPr/>
          <p:nvPr/>
        </p:nvSpPr>
        <p:spPr>
          <a:xfrm>
            <a:off x="12202750" y="9700544"/>
            <a:ext cx="225779" cy="6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70" y="0"/>
                </a:moveTo>
                <a:lnTo>
                  <a:pt x="14580" y="2262"/>
                </a:lnTo>
                <a:lnTo>
                  <a:pt x="9450" y="13910"/>
                </a:lnTo>
                <a:lnTo>
                  <a:pt x="21600" y="19791"/>
                </a:lnTo>
                <a:lnTo>
                  <a:pt x="17010" y="21600"/>
                </a:lnTo>
                <a:lnTo>
                  <a:pt x="3780" y="14249"/>
                </a:lnTo>
                <a:lnTo>
                  <a:pt x="0" y="6107"/>
                </a:lnTo>
                <a:lnTo>
                  <a:pt x="5670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9" name="Shape 829"/>
          <p:cNvSpPr/>
          <p:nvPr/>
        </p:nvSpPr>
        <p:spPr>
          <a:xfrm>
            <a:off x="12456750" y="9764044"/>
            <a:ext cx="168640" cy="37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40" y="0"/>
                </a:moveTo>
                <a:lnTo>
                  <a:pt x="10800" y="738"/>
                </a:lnTo>
                <a:lnTo>
                  <a:pt x="5760" y="3138"/>
                </a:lnTo>
                <a:lnTo>
                  <a:pt x="2520" y="7938"/>
                </a:lnTo>
                <a:lnTo>
                  <a:pt x="2880" y="11815"/>
                </a:lnTo>
                <a:lnTo>
                  <a:pt x="7200" y="16985"/>
                </a:lnTo>
                <a:lnTo>
                  <a:pt x="21600" y="21415"/>
                </a:lnTo>
                <a:lnTo>
                  <a:pt x="16200" y="21600"/>
                </a:lnTo>
                <a:lnTo>
                  <a:pt x="10800" y="20308"/>
                </a:lnTo>
                <a:lnTo>
                  <a:pt x="5400" y="17354"/>
                </a:lnTo>
                <a:lnTo>
                  <a:pt x="1440" y="14400"/>
                </a:lnTo>
                <a:lnTo>
                  <a:pt x="0" y="11077"/>
                </a:lnTo>
                <a:lnTo>
                  <a:pt x="0" y="7569"/>
                </a:lnTo>
                <a:lnTo>
                  <a:pt x="1440" y="5169"/>
                </a:lnTo>
                <a:lnTo>
                  <a:pt x="3960" y="2769"/>
                </a:lnTo>
                <a:lnTo>
                  <a:pt x="6480" y="923"/>
                </a:lnTo>
                <a:lnTo>
                  <a:pt x="8640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30" name="Shape 830"/>
          <p:cNvSpPr/>
          <p:nvPr/>
        </p:nvSpPr>
        <p:spPr>
          <a:xfrm>
            <a:off x="12526600" y="10110119"/>
            <a:ext cx="133681" cy="5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9" y="0"/>
                </a:moveTo>
                <a:lnTo>
                  <a:pt x="0" y="9450"/>
                </a:lnTo>
                <a:lnTo>
                  <a:pt x="5974" y="16200"/>
                </a:lnTo>
                <a:lnTo>
                  <a:pt x="15166" y="21600"/>
                </a:lnTo>
                <a:lnTo>
                  <a:pt x="21600" y="17550"/>
                </a:lnTo>
                <a:lnTo>
                  <a:pt x="19762" y="8100"/>
                </a:lnTo>
                <a:lnTo>
                  <a:pt x="9191" y="8100"/>
                </a:lnTo>
                <a:lnTo>
                  <a:pt x="1379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33" name="Group 833"/>
          <p:cNvGrpSpPr/>
          <p:nvPr/>
        </p:nvGrpSpPr>
        <p:grpSpPr>
          <a:xfrm>
            <a:off x="12177745" y="9712115"/>
            <a:ext cx="637400" cy="529316"/>
            <a:chOff x="0" y="0"/>
            <a:chExt cx="637398" cy="529314"/>
          </a:xfrm>
        </p:grpSpPr>
        <p:sp>
          <p:nvSpPr>
            <p:cNvPr id="831" name="Shape 831"/>
            <p:cNvSpPr/>
            <p:nvPr/>
          </p:nvSpPr>
          <p:spPr>
            <a:xfrm rot="12600000">
              <a:off x="31353" y="124956"/>
              <a:ext cx="574692" cy="27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7468"/>
                  </a:moveTo>
                  <a:cubicBezTo>
                    <a:pt x="2336" y="2725"/>
                    <a:pt x="5731" y="-1"/>
                    <a:pt x="9302" y="0"/>
                  </a:cubicBezTo>
                  <a:cubicBezTo>
                    <a:pt x="16094" y="0"/>
                    <a:pt x="21600" y="9670"/>
                    <a:pt x="21600" y="21599"/>
                  </a:cubicBezTo>
                  <a:lnTo>
                    <a:pt x="9302" y="21599"/>
                  </a:lnTo>
                  <a:lnTo>
                    <a:pt x="0" y="7468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2" name="Shape 832"/>
            <p:cNvSpPr/>
            <p:nvPr/>
          </p:nvSpPr>
          <p:spPr>
            <a:xfrm rot="12600000">
              <a:off x="31353" y="124956"/>
              <a:ext cx="574692" cy="27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7468"/>
                  </a:moveTo>
                  <a:cubicBezTo>
                    <a:pt x="2336" y="2725"/>
                    <a:pt x="5731" y="-1"/>
                    <a:pt x="9302" y="0"/>
                  </a:cubicBezTo>
                  <a:cubicBezTo>
                    <a:pt x="16094" y="0"/>
                    <a:pt x="21600" y="9670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34" name="Shape 834"/>
          <p:cNvSpPr/>
          <p:nvPr/>
        </p:nvSpPr>
        <p:spPr>
          <a:xfrm>
            <a:off x="12653600" y="10011694"/>
            <a:ext cx="70218" cy="5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80" y="0"/>
                </a:moveTo>
                <a:lnTo>
                  <a:pt x="21600" y="10800"/>
                </a:lnTo>
                <a:lnTo>
                  <a:pt x="13824" y="16200"/>
                </a:lnTo>
                <a:lnTo>
                  <a:pt x="0" y="21600"/>
                </a:lnTo>
                <a:lnTo>
                  <a:pt x="0" y="0"/>
                </a:lnTo>
                <a:lnTo>
                  <a:pt x="17280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37" name="Group 837"/>
          <p:cNvGrpSpPr/>
          <p:nvPr/>
        </p:nvGrpSpPr>
        <p:grpSpPr>
          <a:xfrm>
            <a:off x="12405513" y="9776399"/>
            <a:ext cx="356480" cy="346769"/>
            <a:chOff x="-1" y="0"/>
            <a:chExt cx="356479" cy="346768"/>
          </a:xfrm>
        </p:grpSpPr>
        <p:sp>
          <p:nvSpPr>
            <p:cNvPr id="835" name="Shape 835"/>
            <p:cNvSpPr/>
            <p:nvPr/>
          </p:nvSpPr>
          <p:spPr>
            <a:xfrm rot="13260000">
              <a:off x="29009" y="73370"/>
              <a:ext cx="298459" cy="20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15829"/>
                  </a:moveTo>
                  <a:cubicBezTo>
                    <a:pt x="1322" y="6476"/>
                    <a:pt x="5663" y="-1"/>
                    <a:pt x="10612" y="0"/>
                  </a:cubicBezTo>
                  <a:cubicBezTo>
                    <a:pt x="16415" y="0"/>
                    <a:pt x="21222" y="8835"/>
                    <a:pt x="21600" y="20193"/>
                  </a:cubicBezTo>
                  <a:lnTo>
                    <a:pt x="10612" y="21599"/>
                  </a:lnTo>
                  <a:lnTo>
                    <a:pt x="0" y="15829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 rot="13260000">
              <a:off x="24738" y="84793"/>
              <a:ext cx="298459" cy="1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16931"/>
                  </a:moveTo>
                  <a:cubicBezTo>
                    <a:pt x="1322" y="6927"/>
                    <a:pt x="5663" y="-1"/>
                    <a:pt x="10612" y="0"/>
                  </a:cubicBezTo>
                  <a:cubicBezTo>
                    <a:pt x="16415" y="0"/>
                    <a:pt x="21222" y="9450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40" name="Group 840"/>
          <p:cNvGrpSpPr/>
          <p:nvPr/>
        </p:nvGrpSpPr>
        <p:grpSpPr>
          <a:xfrm>
            <a:off x="12559752" y="9875494"/>
            <a:ext cx="146423" cy="145403"/>
            <a:chOff x="-1" y="-1"/>
            <a:chExt cx="146421" cy="145402"/>
          </a:xfrm>
        </p:grpSpPr>
        <p:sp>
          <p:nvSpPr>
            <p:cNvPr id="838" name="Shape 838"/>
            <p:cNvSpPr/>
            <p:nvPr/>
          </p:nvSpPr>
          <p:spPr>
            <a:xfrm rot="13440000">
              <a:off x="11295" y="31424"/>
              <a:ext cx="123830" cy="8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17442"/>
                  </a:moveTo>
                  <a:cubicBezTo>
                    <a:pt x="1003" y="7309"/>
                    <a:pt x="5488" y="-1"/>
                    <a:pt x="10703" y="0"/>
                  </a:cubicBezTo>
                  <a:cubicBezTo>
                    <a:pt x="16559" y="0"/>
                    <a:pt x="21371" y="9162"/>
                    <a:pt x="21600" y="20752"/>
                  </a:cubicBezTo>
                  <a:lnTo>
                    <a:pt x="10703" y="21599"/>
                  </a:lnTo>
                  <a:lnTo>
                    <a:pt x="0" y="17442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 rot="13440000">
              <a:off x="10170" y="34207"/>
              <a:ext cx="123830" cy="7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18154"/>
                  </a:moveTo>
                  <a:cubicBezTo>
                    <a:pt x="1003" y="7607"/>
                    <a:pt x="5488" y="-1"/>
                    <a:pt x="10703" y="0"/>
                  </a:cubicBezTo>
                  <a:cubicBezTo>
                    <a:pt x="16559" y="0"/>
                    <a:pt x="21371" y="9536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41" name="Shape 841"/>
          <p:cNvSpPr/>
          <p:nvPr/>
        </p:nvSpPr>
        <p:spPr>
          <a:xfrm>
            <a:off x="11882074" y="9656092"/>
            <a:ext cx="558802" cy="454029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44" name="Group 844"/>
          <p:cNvGrpSpPr/>
          <p:nvPr/>
        </p:nvGrpSpPr>
        <p:grpSpPr>
          <a:xfrm>
            <a:off x="11771362" y="9877459"/>
            <a:ext cx="240483" cy="233543"/>
            <a:chOff x="0" y="0"/>
            <a:chExt cx="240481" cy="233541"/>
          </a:xfrm>
        </p:grpSpPr>
        <p:sp>
          <p:nvSpPr>
            <p:cNvPr id="842" name="Shape 842"/>
            <p:cNvSpPr/>
            <p:nvPr/>
          </p:nvSpPr>
          <p:spPr>
            <a:xfrm rot="3780000">
              <a:off x="36102" y="24691"/>
              <a:ext cx="168277" cy="18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70" y="21600"/>
                    <a:pt x="0" y="14538"/>
                    <a:pt x="0" y="5827"/>
                  </a:cubicBezTo>
                  <a:cubicBezTo>
                    <a:pt x="-1" y="3831"/>
                    <a:pt x="518" y="1855"/>
                    <a:pt x="1527" y="0"/>
                  </a:cubicBezTo>
                  <a:lnTo>
                    <a:pt x="21599" y="5827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 rot="3780000">
              <a:off x="36102" y="24691"/>
              <a:ext cx="168277" cy="18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70" y="21600"/>
                    <a:pt x="0" y="14538"/>
                    <a:pt x="0" y="5827"/>
                  </a:cubicBezTo>
                  <a:cubicBezTo>
                    <a:pt x="-1" y="3831"/>
                    <a:pt x="518" y="1855"/>
                    <a:pt x="1527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47" name="Group 847"/>
          <p:cNvGrpSpPr/>
          <p:nvPr/>
        </p:nvGrpSpPr>
        <p:grpSpPr>
          <a:xfrm>
            <a:off x="11797273" y="9732806"/>
            <a:ext cx="112460" cy="106927"/>
            <a:chOff x="0" y="0"/>
            <a:chExt cx="112458" cy="106925"/>
          </a:xfrm>
        </p:grpSpPr>
        <p:sp>
          <p:nvSpPr>
            <p:cNvPr id="845" name="Shape 845"/>
            <p:cNvSpPr/>
            <p:nvPr/>
          </p:nvSpPr>
          <p:spPr>
            <a:xfrm rot="11220000">
              <a:off x="5425" y="5836"/>
              <a:ext cx="101608" cy="95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11220000">
              <a:off x="5425" y="5836"/>
              <a:ext cx="101608" cy="95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11920171" y="9833892"/>
            <a:ext cx="34931" cy="50803"/>
            <a:chOff x="0" y="-1"/>
            <a:chExt cx="34929" cy="50802"/>
          </a:xfrm>
        </p:grpSpPr>
        <p:sp>
          <p:nvSpPr>
            <p:cNvPr id="848" name="Shape 848"/>
            <p:cNvSpPr/>
            <p:nvPr/>
          </p:nvSpPr>
          <p:spPr>
            <a:xfrm>
              <a:off x="-1" y="-2"/>
              <a:ext cx="34931" cy="5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68"/>
                  </a:moveTo>
                  <a:cubicBezTo>
                    <a:pt x="531" y="22"/>
                    <a:pt x="1063" y="-1"/>
                    <a:pt x="1596" y="0"/>
                  </a:cubicBezTo>
                  <a:cubicBezTo>
                    <a:pt x="12643" y="0"/>
                    <a:pt x="21600" y="9670"/>
                    <a:pt x="21600" y="21599"/>
                  </a:cubicBezTo>
                  <a:lnTo>
                    <a:pt x="1596" y="2159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-1" y="-2"/>
              <a:ext cx="34931" cy="5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68"/>
                  </a:moveTo>
                  <a:cubicBezTo>
                    <a:pt x="531" y="22"/>
                    <a:pt x="1063" y="-1"/>
                    <a:pt x="1596" y="0"/>
                  </a:cubicBezTo>
                  <a:cubicBezTo>
                    <a:pt x="12643" y="0"/>
                    <a:pt x="21600" y="9670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51" name="Shape 851"/>
          <p:cNvSpPr/>
          <p:nvPr/>
        </p:nvSpPr>
        <p:spPr>
          <a:xfrm>
            <a:off x="11605850" y="10199019"/>
            <a:ext cx="1054102" cy="17145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54" name="Group 854"/>
          <p:cNvGrpSpPr/>
          <p:nvPr/>
        </p:nvGrpSpPr>
        <p:grpSpPr>
          <a:xfrm>
            <a:off x="11601636" y="10019677"/>
            <a:ext cx="167180" cy="155484"/>
            <a:chOff x="0" y="0"/>
            <a:chExt cx="167178" cy="155483"/>
          </a:xfrm>
        </p:grpSpPr>
        <p:sp>
          <p:nvSpPr>
            <p:cNvPr id="852" name="Shape 852"/>
            <p:cNvSpPr/>
            <p:nvPr/>
          </p:nvSpPr>
          <p:spPr>
            <a:xfrm rot="14640000">
              <a:off x="29613" y="11065"/>
              <a:ext cx="107952" cy="13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0"/>
                  </a:moveTo>
                  <a:cubicBezTo>
                    <a:pt x="21598" y="153"/>
                    <a:pt x="21600" y="306"/>
                    <a:pt x="21600" y="461"/>
                  </a:cubicBezTo>
                  <a:cubicBezTo>
                    <a:pt x="21600" y="12135"/>
                    <a:pt x="11929" y="21599"/>
                    <a:pt x="0" y="21600"/>
                  </a:cubicBezTo>
                  <a:lnTo>
                    <a:pt x="0" y="461"/>
                  </a:lnTo>
                  <a:lnTo>
                    <a:pt x="21594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 rot="14640000">
              <a:off x="29613" y="11065"/>
              <a:ext cx="107952" cy="13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4" y="0"/>
                  </a:moveTo>
                  <a:cubicBezTo>
                    <a:pt x="21598" y="153"/>
                    <a:pt x="21600" y="306"/>
                    <a:pt x="21600" y="461"/>
                  </a:cubicBezTo>
                  <a:cubicBezTo>
                    <a:pt x="21600" y="12135"/>
                    <a:pt x="11929" y="215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57" name="Group 857"/>
          <p:cNvGrpSpPr/>
          <p:nvPr/>
        </p:nvGrpSpPr>
        <p:grpSpPr>
          <a:xfrm>
            <a:off x="11777299" y="10113294"/>
            <a:ext cx="57151" cy="25401"/>
            <a:chOff x="0" y="0"/>
            <a:chExt cx="57150" cy="25400"/>
          </a:xfrm>
        </p:grpSpPr>
        <p:sp>
          <p:nvSpPr>
            <p:cNvPr id="855" name="Shape 855"/>
            <p:cNvSpPr/>
            <p:nvPr/>
          </p:nvSpPr>
          <p:spPr>
            <a:xfrm>
              <a:off x="-1" y="0"/>
              <a:ext cx="5715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-1" y="0"/>
              <a:ext cx="5715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60" name="Group 860"/>
          <p:cNvGrpSpPr/>
          <p:nvPr/>
        </p:nvGrpSpPr>
        <p:grpSpPr>
          <a:xfrm>
            <a:off x="11485199" y="9964064"/>
            <a:ext cx="165101" cy="114305"/>
            <a:chOff x="0" y="-2"/>
            <a:chExt cx="165100" cy="114304"/>
          </a:xfrm>
        </p:grpSpPr>
        <p:sp>
          <p:nvSpPr>
            <p:cNvPr id="858" name="Shape 858"/>
            <p:cNvSpPr/>
            <p:nvPr/>
          </p:nvSpPr>
          <p:spPr>
            <a:xfrm>
              <a:off x="-1" y="-3"/>
              <a:ext cx="165101" cy="11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3"/>
                  </a:moveTo>
                  <a:cubicBezTo>
                    <a:pt x="119" y="1"/>
                    <a:pt x="238" y="-1"/>
                    <a:pt x="358" y="0"/>
                  </a:cubicBezTo>
                  <a:cubicBezTo>
                    <a:pt x="11859" y="0"/>
                    <a:pt x="21273" y="9301"/>
                    <a:pt x="21600" y="20985"/>
                  </a:cubicBezTo>
                  <a:lnTo>
                    <a:pt x="358" y="2159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9" name="Shape 859"/>
            <p:cNvSpPr/>
            <p:nvPr/>
          </p:nvSpPr>
          <p:spPr>
            <a:xfrm>
              <a:off x="-1" y="-3"/>
              <a:ext cx="165101" cy="11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3"/>
                  </a:moveTo>
                  <a:cubicBezTo>
                    <a:pt x="119" y="1"/>
                    <a:pt x="238" y="-1"/>
                    <a:pt x="358" y="0"/>
                  </a:cubicBezTo>
                  <a:cubicBezTo>
                    <a:pt x="11859" y="0"/>
                    <a:pt x="21273" y="9573"/>
                    <a:pt x="21600" y="2159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63" name="Group 863"/>
          <p:cNvGrpSpPr/>
          <p:nvPr/>
        </p:nvGrpSpPr>
        <p:grpSpPr>
          <a:xfrm>
            <a:off x="11424875" y="10199019"/>
            <a:ext cx="133351" cy="200026"/>
            <a:chOff x="0" y="0"/>
            <a:chExt cx="133350" cy="200025"/>
          </a:xfrm>
        </p:grpSpPr>
        <p:sp>
          <p:nvSpPr>
            <p:cNvPr id="861" name="Shape 861"/>
            <p:cNvSpPr/>
            <p:nvPr/>
          </p:nvSpPr>
          <p:spPr>
            <a:xfrm>
              <a:off x="0" y="0"/>
              <a:ext cx="133351" cy="20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0" y="0"/>
              <a:ext cx="133351" cy="20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66" name="Group 866"/>
          <p:cNvGrpSpPr/>
          <p:nvPr/>
        </p:nvGrpSpPr>
        <p:grpSpPr>
          <a:xfrm>
            <a:off x="12037646" y="9586243"/>
            <a:ext cx="28578" cy="212727"/>
            <a:chOff x="-1" y="0"/>
            <a:chExt cx="28576" cy="212725"/>
          </a:xfrm>
        </p:grpSpPr>
        <p:sp>
          <p:nvSpPr>
            <p:cNvPr id="864" name="Shape 864"/>
            <p:cNvSpPr/>
            <p:nvPr/>
          </p:nvSpPr>
          <p:spPr>
            <a:xfrm>
              <a:off x="-2" y="-1"/>
              <a:ext cx="28578" cy="21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804" y="0"/>
                    <a:pt x="21422" y="9473"/>
                    <a:pt x="21600" y="21275"/>
                  </a:cubicBezTo>
                  <a:lnTo>
                    <a:pt x="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-2" y="-1"/>
              <a:ext cx="28578" cy="20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804" y="0"/>
                    <a:pt x="21422" y="961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69" name="Group 869"/>
          <p:cNvGrpSpPr/>
          <p:nvPr/>
        </p:nvGrpSpPr>
        <p:grpSpPr>
          <a:xfrm>
            <a:off x="11939221" y="9592592"/>
            <a:ext cx="28579" cy="120653"/>
            <a:chOff x="-1" y="-1"/>
            <a:chExt cx="28578" cy="120652"/>
          </a:xfrm>
        </p:grpSpPr>
        <p:sp>
          <p:nvSpPr>
            <p:cNvPr id="867" name="Shape 867"/>
            <p:cNvSpPr/>
            <p:nvPr/>
          </p:nvSpPr>
          <p:spPr>
            <a:xfrm>
              <a:off x="-2" y="0"/>
              <a:ext cx="28579" cy="12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709" y="0"/>
                    <a:pt x="21288" y="9323"/>
                    <a:pt x="21600" y="21023"/>
                  </a:cubicBezTo>
                  <a:lnTo>
                    <a:pt x="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-2" y="-2"/>
              <a:ext cx="28579" cy="11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709" y="0"/>
                    <a:pt x="21288" y="95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72" name="Group 872"/>
          <p:cNvGrpSpPr/>
          <p:nvPr/>
        </p:nvGrpSpPr>
        <p:grpSpPr>
          <a:xfrm>
            <a:off x="11570920" y="9767219"/>
            <a:ext cx="333382" cy="69851"/>
            <a:chOff x="-2" y="0"/>
            <a:chExt cx="333381" cy="69850"/>
          </a:xfrm>
        </p:grpSpPr>
        <p:sp>
          <p:nvSpPr>
            <p:cNvPr id="870" name="Shape 870"/>
            <p:cNvSpPr/>
            <p:nvPr/>
          </p:nvSpPr>
          <p:spPr>
            <a:xfrm>
              <a:off x="-3" y="0"/>
              <a:ext cx="333383" cy="6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410" y="21600"/>
                  </a:moveTo>
                  <a:cubicBezTo>
                    <a:pt x="9556" y="21501"/>
                    <a:pt x="0" y="12286"/>
                    <a:pt x="0" y="955"/>
                  </a:cubicBezTo>
                  <a:cubicBezTo>
                    <a:pt x="-1" y="636"/>
                    <a:pt x="7" y="317"/>
                    <a:pt x="23" y="0"/>
                  </a:cubicBezTo>
                  <a:lnTo>
                    <a:pt x="21599" y="955"/>
                  </a:lnTo>
                  <a:lnTo>
                    <a:pt x="21410" y="2160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>
              <a:off x="-3" y="0"/>
              <a:ext cx="330464" cy="6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600"/>
                  </a:moveTo>
                  <a:cubicBezTo>
                    <a:pt x="9640" y="21501"/>
                    <a:pt x="0" y="12286"/>
                    <a:pt x="0" y="955"/>
                  </a:cubicBezTo>
                  <a:cubicBezTo>
                    <a:pt x="-1" y="636"/>
                    <a:pt x="7" y="317"/>
                    <a:pt x="23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73" name="Shape 873"/>
          <p:cNvSpPr/>
          <p:nvPr/>
        </p:nvSpPr>
        <p:spPr>
          <a:xfrm>
            <a:off x="11345500" y="9614819"/>
            <a:ext cx="146410" cy="95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960"/>
                </a:moveTo>
                <a:lnTo>
                  <a:pt x="16615" y="0"/>
                </a:lnTo>
                <a:lnTo>
                  <a:pt x="21600" y="10800"/>
                </a:lnTo>
                <a:lnTo>
                  <a:pt x="18692" y="11520"/>
                </a:lnTo>
                <a:lnTo>
                  <a:pt x="13708" y="15120"/>
                </a:lnTo>
                <a:lnTo>
                  <a:pt x="7477" y="20160"/>
                </a:lnTo>
                <a:lnTo>
                  <a:pt x="5815" y="21600"/>
                </a:lnTo>
                <a:lnTo>
                  <a:pt x="0" y="1296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11240725" y="9884694"/>
            <a:ext cx="98779" cy="12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4937" y="0"/>
                </a:lnTo>
                <a:lnTo>
                  <a:pt x="14194" y="0"/>
                </a:lnTo>
                <a:lnTo>
                  <a:pt x="14194" y="2160"/>
                </a:lnTo>
                <a:lnTo>
                  <a:pt x="16046" y="9720"/>
                </a:lnTo>
                <a:lnTo>
                  <a:pt x="20366" y="13500"/>
                </a:lnTo>
                <a:lnTo>
                  <a:pt x="21600" y="15120"/>
                </a:lnTo>
                <a:lnTo>
                  <a:pt x="9257" y="21600"/>
                </a:lnTo>
                <a:lnTo>
                  <a:pt x="6789" y="17820"/>
                </a:lnTo>
                <a:lnTo>
                  <a:pt x="1851" y="5400"/>
                </a:lnTo>
                <a:lnTo>
                  <a:pt x="0" y="432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77" name="Group 877"/>
          <p:cNvGrpSpPr/>
          <p:nvPr/>
        </p:nvGrpSpPr>
        <p:grpSpPr>
          <a:xfrm>
            <a:off x="11488375" y="10230768"/>
            <a:ext cx="222250" cy="247651"/>
            <a:chOff x="0" y="0"/>
            <a:chExt cx="222249" cy="247650"/>
          </a:xfrm>
        </p:grpSpPr>
        <p:sp>
          <p:nvSpPr>
            <p:cNvPr id="875" name="Shape 875"/>
            <p:cNvSpPr/>
            <p:nvPr/>
          </p:nvSpPr>
          <p:spPr>
            <a:xfrm>
              <a:off x="0" y="-1"/>
              <a:ext cx="222250" cy="2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>
              <a:off x="0" y="-1"/>
              <a:ext cx="222250" cy="2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78" name="Shape 878"/>
          <p:cNvSpPr/>
          <p:nvPr/>
        </p:nvSpPr>
        <p:spPr>
          <a:xfrm rot="2520000">
            <a:off x="13812475" y="5706394"/>
            <a:ext cx="69850" cy="2667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79" name="Shape 879"/>
          <p:cNvSpPr/>
          <p:nvPr/>
        </p:nvSpPr>
        <p:spPr>
          <a:xfrm rot="7980000">
            <a:off x="14631623" y="5719093"/>
            <a:ext cx="79377" cy="238127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12390075" y="10262519"/>
            <a:ext cx="168594" cy="7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97" y="0"/>
                </a:moveTo>
                <a:lnTo>
                  <a:pt x="21600" y="21600"/>
                </a:lnTo>
                <a:lnTo>
                  <a:pt x="11715" y="18000"/>
                </a:lnTo>
                <a:lnTo>
                  <a:pt x="0" y="8100"/>
                </a:lnTo>
                <a:lnTo>
                  <a:pt x="2197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12596450" y="9989469"/>
            <a:ext cx="63777" cy="5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12150"/>
                </a:lnTo>
                <a:lnTo>
                  <a:pt x="21600" y="21600"/>
                </a:lnTo>
                <a:lnTo>
                  <a:pt x="2945" y="18900"/>
                </a:lnTo>
                <a:lnTo>
                  <a:pt x="0" y="0"/>
                </a:lnTo>
              </a:path>
            </a:pathLst>
          </a:custGeom>
          <a:solidFill>
            <a:srgbClr val="0000CC"/>
          </a:solidFill>
          <a:ln w="254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884" name="Group 884"/>
          <p:cNvGrpSpPr/>
          <p:nvPr/>
        </p:nvGrpSpPr>
        <p:grpSpPr>
          <a:xfrm>
            <a:off x="14239064" y="7727040"/>
            <a:ext cx="1156644" cy="1168867"/>
            <a:chOff x="0" y="-1"/>
            <a:chExt cx="1156642" cy="1168865"/>
          </a:xfrm>
        </p:grpSpPr>
        <p:sp>
          <p:nvSpPr>
            <p:cNvPr id="882" name="Shape 882"/>
            <p:cNvSpPr/>
            <p:nvPr/>
          </p:nvSpPr>
          <p:spPr>
            <a:xfrm rot="8040000">
              <a:off x="43354" y="297081"/>
              <a:ext cx="1069934" cy="57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428"/>
                  </a:moveTo>
                  <a:cubicBezTo>
                    <a:pt x="20746" y="21542"/>
                    <a:pt x="19887" y="21599"/>
                    <a:pt x="19027" y="21600"/>
                  </a:cubicBezTo>
                  <a:cubicBezTo>
                    <a:pt x="8518" y="21600"/>
                    <a:pt x="0" y="13258"/>
                    <a:pt x="0" y="2969"/>
                  </a:cubicBezTo>
                  <a:cubicBezTo>
                    <a:pt x="-1" y="1974"/>
                    <a:pt x="81" y="982"/>
                    <a:pt x="242" y="0"/>
                  </a:cubicBezTo>
                  <a:lnTo>
                    <a:pt x="19027" y="2969"/>
                  </a:lnTo>
                  <a:lnTo>
                    <a:pt x="21599" y="21428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3" name="Shape 883"/>
            <p:cNvSpPr/>
            <p:nvPr/>
          </p:nvSpPr>
          <p:spPr>
            <a:xfrm rot="8040000">
              <a:off x="43354" y="297081"/>
              <a:ext cx="1069934" cy="57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428"/>
                  </a:moveTo>
                  <a:cubicBezTo>
                    <a:pt x="20746" y="21542"/>
                    <a:pt x="19887" y="21599"/>
                    <a:pt x="19027" y="21600"/>
                  </a:cubicBezTo>
                  <a:cubicBezTo>
                    <a:pt x="8518" y="21600"/>
                    <a:pt x="0" y="13258"/>
                    <a:pt x="0" y="2969"/>
                  </a:cubicBezTo>
                  <a:cubicBezTo>
                    <a:pt x="-1" y="1974"/>
                    <a:pt x="81" y="982"/>
                    <a:pt x="242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87" name="Group 887"/>
          <p:cNvGrpSpPr/>
          <p:nvPr/>
        </p:nvGrpSpPr>
        <p:grpSpPr>
          <a:xfrm>
            <a:off x="14255194" y="8345850"/>
            <a:ext cx="1149708" cy="1118737"/>
            <a:chOff x="0" y="0"/>
            <a:chExt cx="1149707" cy="1118735"/>
          </a:xfrm>
        </p:grpSpPr>
        <p:sp>
          <p:nvSpPr>
            <p:cNvPr id="885" name="Shape 885"/>
            <p:cNvSpPr/>
            <p:nvPr/>
          </p:nvSpPr>
          <p:spPr>
            <a:xfrm rot="19260000">
              <a:off x="119257" y="208529"/>
              <a:ext cx="911191" cy="701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422"/>
                  </a:moveTo>
                  <a:cubicBezTo>
                    <a:pt x="20735" y="21540"/>
                    <a:pt x="19863" y="21599"/>
                    <a:pt x="18990" y="21600"/>
                  </a:cubicBezTo>
                  <a:cubicBezTo>
                    <a:pt x="8501" y="21600"/>
                    <a:pt x="0" y="13240"/>
                    <a:pt x="0" y="2927"/>
                  </a:cubicBezTo>
                  <a:cubicBezTo>
                    <a:pt x="-1" y="1947"/>
                    <a:pt x="78" y="967"/>
                    <a:pt x="235" y="0"/>
                  </a:cubicBezTo>
                  <a:lnTo>
                    <a:pt x="18990" y="2927"/>
                  </a:lnTo>
                  <a:lnTo>
                    <a:pt x="21599" y="21422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 rot="19260000">
              <a:off x="119257" y="208529"/>
              <a:ext cx="911191" cy="701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21599" y="21422"/>
                  </a:moveTo>
                  <a:cubicBezTo>
                    <a:pt x="20735" y="21540"/>
                    <a:pt x="19863" y="21599"/>
                    <a:pt x="18990" y="21600"/>
                  </a:cubicBezTo>
                  <a:cubicBezTo>
                    <a:pt x="8501" y="21600"/>
                    <a:pt x="0" y="13240"/>
                    <a:pt x="0" y="2927"/>
                  </a:cubicBezTo>
                  <a:cubicBezTo>
                    <a:pt x="-1" y="1947"/>
                    <a:pt x="78" y="967"/>
                    <a:pt x="235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90" name="Group 890"/>
          <p:cNvGrpSpPr/>
          <p:nvPr/>
        </p:nvGrpSpPr>
        <p:grpSpPr>
          <a:xfrm>
            <a:off x="13145692" y="7754333"/>
            <a:ext cx="1143050" cy="1155587"/>
            <a:chOff x="-1" y="0"/>
            <a:chExt cx="1143048" cy="1155585"/>
          </a:xfrm>
        </p:grpSpPr>
        <p:sp>
          <p:nvSpPr>
            <p:cNvPr id="888" name="Shape 888"/>
            <p:cNvSpPr/>
            <p:nvPr/>
          </p:nvSpPr>
          <p:spPr>
            <a:xfrm rot="13560000">
              <a:off x="38121" y="298379"/>
              <a:ext cx="1066804" cy="5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4" y="0"/>
                  </a:moveTo>
                  <a:cubicBezTo>
                    <a:pt x="21534" y="903"/>
                    <a:pt x="21600" y="1815"/>
                    <a:pt x="21600" y="2728"/>
                  </a:cubicBezTo>
                  <a:cubicBezTo>
                    <a:pt x="21600" y="13150"/>
                    <a:pt x="13258" y="21600"/>
                    <a:pt x="2969" y="21600"/>
                  </a:cubicBezTo>
                  <a:cubicBezTo>
                    <a:pt x="1974" y="21600"/>
                    <a:pt x="982" y="21519"/>
                    <a:pt x="0" y="21358"/>
                  </a:cubicBezTo>
                  <a:lnTo>
                    <a:pt x="2969" y="272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 rot="13560000">
              <a:off x="38121" y="298379"/>
              <a:ext cx="1066804" cy="5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4" y="0"/>
                  </a:moveTo>
                  <a:cubicBezTo>
                    <a:pt x="21534" y="903"/>
                    <a:pt x="21600" y="1815"/>
                    <a:pt x="21600" y="2728"/>
                  </a:cubicBezTo>
                  <a:cubicBezTo>
                    <a:pt x="21600" y="13150"/>
                    <a:pt x="13258" y="21600"/>
                    <a:pt x="2969" y="21600"/>
                  </a:cubicBezTo>
                  <a:cubicBezTo>
                    <a:pt x="1974" y="21600"/>
                    <a:pt x="982" y="21519"/>
                    <a:pt x="0" y="21358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93" name="Group 893"/>
          <p:cNvGrpSpPr/>
          <p:nvPr/>
        </p:nvGrpSpPr>
        <p:grpSpPr>
          <a:xfrm>
            <a:off x="13093771" y="8356454"/>
            <a:ext cx="1177029" cy="1145107"/>
            <a:chOff x="-1" y="0"/>
            <a:chExt cx="1177027" cy="1145106"/>
          </a:xfrm>
        </p:grpSpPr>
        <p:sp>
          <p:nvSpPr>
            <p:cNvPr id="891" name="Shape 891"/>
            <p:cNvSpPr/>
            <p:nvPr/>
          </p:nvSpPr>
          <p:spPr>
            <a:xfrm rot="2340000">
              <a:off x="121768" y="213776"/>
              <a:ext cx="933489" cy="71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1" y="0"/>
                  </a:moveTo>
                  <a:cubicBezTo>
                    <a:pt x="21536" y="890"/>
                    <a:pt x="21600" y="1788"/>
                    <a:pt x="21600" y="2687"/>
                  </a:cubicBezTo>
                  <a:cubicBezTo>
                    <a:pt x="21600" y="13132"/>
                    <a:pt x="13281" y="21600"/>
                    <a:pt x="3019" y="21600"/>
                  </a:cubicBezTo>
                  <a:cubicBezTo>
                    <a:pt x="2007" y="21600"/>
                    <a:pt x="998" y="21516"/>
                    <a:pt x="0" y="21349"/>
                  </a:cubicBezTo>
                  <a:lnTo>
                    <a:pt x="3019" y="2687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 rot="2340000">
              <a:off x="121768" y="213776"/>
              <a:ext cx="933489" cy="71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1" y="0"/>
                  </a:moveTo>
                  <a:cubicBezTo>
                    <a:pt x="21536" y="890"/>
                    <a:pt x="21600" y="1788"/>
                    <a:pt x="21600" y="2687"/>
                  </a:cubicBezTo>
                  <a:cubicBezTo>
                    <a:pt x="21600" y="13132"/>
                    <a:pt x="13281" y="21600"/>
                    <a:pt x="3019" y="21600"/>
                  </a:cubicBezTo>
                  <a:cubicBezTo>
                    <a:pt x="2007" y="21600"/>
                    <a:pt x="998" y="21516"/>
                    <a:pt x="0" y="21349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94" name="Shape 894"/>
          <p:cNvSpPr/>
          <p:nvPr/>
        </p:nvSpPr>
        <p:spPr>
          <a:xfrm>
            <a:off x="13339400" y="8205119"/>
            <a:ext cx="238126" cy="244476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5" name="Shape 895"/>
          <p:cNvSpPr/>
          <p:nvPr/>
        </p:nvSpPr>
        <p:spPr>
          <a:xfrm>
            <a:off x="15101168" y="8449594"/>
            <a:ext cx="98783" cy="1431927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13339400" y="8725819"/>
            <a:ext cx="238126" cy="2413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7" name="Shape 897"/>
          <p:cNvSpPr/>
          <p:nvPr/>
        </p:nvSpPr>
        <p:spPr>
          <a:xfrm>
            <a:off x="14955475" y="8732169"/>
            <a:ext cx="241300" cy="2413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8" name="Shape 898"/>
          <p:cNvSpPr/>
          <p:nvPr/>
        </p:nvSpPr>
        <p:spPr>
          <a:xfrm>
            <a:off x="13834700" y="8776619"/>
            <a:ext cx="127000" cy="130177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9" name="Shape 899"/>
          <p:cNvSpPr/>
          <p:nvPr/>
        </p:nvSpPr>
        <p:spPr>
          <a:xfrm>
            <a:off x="14545900" y="8776619"/>
            <a:ext cx="127000" cy="130177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0" name="Shape 900"/>
          <p:cNvSpPr/>
          <p:nvPr/>
        </p:nvSpPr>
        <p:spPr>
          <a:xfrm>
            <a:off x="13596575" y="7097044"/>
            <a:ext cx="238126" cy="2413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1" name="Shape 901"/>
          <p:cNvSpPr/>
          <p:nvPr/>
        </p:nvSpPr>
        <p:spPr>
          <a:xfrm>
            <a:off x="14669725" y="7128794"/>
            <a:ext cx="234950" cy="2413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13720400" y="6620794"/>
            <a:ext cx="234950" cy="241300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3" name="Shape 903"/>
          <p:cNvSpPr/>
          <p:nvPr/>
        </p:nvSpPr>
        <p:spPr>
          <a:xfrm>
            <a:off x="14523675" y="6630319"/>
            <a:ext cx="241300" cy="244476"/>
          </a:xfrm>
          <a:prstGeom prst="ellipse">
            <a:avLst/>
          </a:pr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4" name="Shape 904"/>
          <p:cNvSpPr/>
          <p:nvPr/>
        </p:nvSpPr>
        <p:spPr>
          <a:xfrm>
            <a:off x="13968050" y="6750969"/>
            <a:ext cx="542925" cy="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5" name="Shape 905"/>
          <p:cNvSpPr/>
          <p:nvPr/>
        </p:nvSpPr>
        <p:spPr>
          <a:xfrm flipV="1">
            <a:off x="12675825" y="8951244"/>
            <a:ext cx="0" cy="65087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6" name="Shape 906"/>
          <p:cNvSpPr/>
          <p:nvPr/>
        </p:nvSpPr>
        <p:spPr>
          <a:xfrm flipV="1">
            <a:off x="12793298" y="8513094"/>
            <a:ext cx="536577" cy="28892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7" name="Shape 907"/>
          <p:cNvSpPr/>
          <p:nvPr/>
        </p:nvSpPr>
        <p:spPr>
          <a:xfrm flipV="1">
            <a:off x="13453698" y="7776493"/>
            <a:ext cx="88902" cy="501652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8" name="Shape 908"/>
          <p:cNvSpPr/>
          <p:nvPr/>
        </p:nvSpPr>
        <p:spPr>
          <a:xfrm flipV="1">
            <a:off x="13542598" y="6970044"/>
            <a:ext cx="241302" cy="80645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11" name="Group 911"/>
          <p:cNvGrpSpPr/>
          <p:nvPr/>
        </p:nvGrpSpPr>
        <p:grpSpPr>
          <a:xfrm>
            <a:off x="12669474" y="8795660"/>
            <a:ext cx="161926" cy="161937"/>
            <a:chOff x="0" y="0"/>
            <a:chExt cx="161925" cy="161935"/>
          </a:xfrm>
        </p:grpSpPr>
        <p:sp>
          <p:nvSpPr>
            <p:cNvPr id="909" name="Shape 909"/>
            <p:cNvSpPr/>
            <p:nvPr/>
          </p:nvSpPr>
          <p:spPr>
            <a:xfrm>
              <a:off x="-1" y="-1"/>
              <a:ext cx="161926" cy="161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1299"/>
                    <a:pt x="6903" y="2353"/>
                    <a:pt x="16666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-1" y="-1"/>
              <a:ext cx="124940" cy="161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1299"/>
                    <a:pt x="8947" y="2353"/>
                    <a:pt x="21600" y="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14" name="Group 914"/>
          <p:cNvGrpSpPr/>
          <p:nvPr/>
        </p:nvGrpSpPr>
        <p:grpSpPr>
          <a:xfrm>
            <a:off x="13275899" y="8255919"/>
            <a:ext cx="177794" cy="266701"/>
            <a:chOff x="0" y="0"/>
            <a:chExt cx="177792" cy="266700"/>
          </a:xfrm>
        </p:grpSpPr>
        <p:sp>
          <p:nvSpPr>
            <p:cNvPr id="912" name="Shape 912"/>
            <p:cNvSpPr/>
            <p:nvPr/>
          </p:nvSpPr>
          <p:spPr>
            <a:xfrm>
              <a:off x="-1" y="0"/>
              <a:ext cx="177794" cy="26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07"/>
                  </a:moveTo>
                  <a:cubicBezTo>
                    <a:pt x="21074" y="10762"/>
                    <a:pt x="14939" y="18868"/>
                    <a:pt x="6241" y="21600"/>
                  </a:cubicBezTo>
                  <a:lnTo>
                    <a:pt x="0" y="0"/>
                  </a:lnTo>
                  <a:lnTo>
                    <a:pt x="21600" y="1307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51367" y="16130"/>
              <a:ext cx="126426" cy="250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60" y="10065"/>
                    <a:pt x="12232" y="18692"/>
                    <a:pt x="0" y="2160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15" name="Shape 915"/>
          <p:cNvSpPr/>
          <p:nvPr/>
        </p:nvSpPr>
        <p:spPr>
          <a:xfrm flipV="1">
            <a:off x="13780725" y="6052467"/>
            <a:ext cx="34927" cy="927104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6" name="Shape 916"/>
          <p:cNvSpPr/>
          <p:nvPr/>
        </p:nvSpPr>
        <p:spPr>
          <a:xfrm flipH="1">
            <a:off x="12644074" y="9602118"/>
            <a:ext cx="31752" cy="34927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Shape 917"/>
          <p:cNvSpPr/>
          <p:nvPr/>
        </p:nvSpPr>
        <p:spPr>
          <a:xfrm>
            <a:off x="12675824" y="9602117"/>
            <a:ext cx="38102" cy="31754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8" name="Shape 918"/>
          <p:cNvSpPr/>
          <p:nvPr/>
        </p:nvSpPr>
        <p:spPr>
          <a:xfrm>
            <a:off x="12913950" y="8849644"/>
            <a:ext cx="565150" cy="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21" name="Group 921"/>
          <p:cNvGrpSpPr/>
          <p:nvPr/>
        </p:nvGrpSpPr>
        <p:grpSpPr>
          <a:xfrm>
            <a:off x="12783773" y="8846469"/>
            <a:ext cx="127003" cy="130176"/>
            <a:chOff x="-1" y="0"/>
            <a:chExt cx="127002" cy="130175"/>
          </a:xfrm>
        </p:grpSpPr>
        <p:sp>
          <p:nvSpPr>
            <p:cNvPr id="919" name="Shape 919"/>
            <p:cNvSpPr/>
            <p:nvPr/>
          </p:nvSpPr>
          <p:spPr>
            <a:xfrm>
              <a:off x="0" y="0"/>
              <a:ext cx="127002" cy="1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856"/>
                    <a:pt x="9377" y="264"/>
                    <a:pt x="21115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0" name="Shape 920"/>
            <p:cNvSpPr/>
            <p:nvPr/>
          </p:nvSpPr>
          <p:spPr>
            <a:xfrm>
              <a:off x="-2" y="0"/>
              <a:ext cx="124152" cy="1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856"/>
                    <a:pt x="9592" y="264"/>
                    <a:pt x="21600" y="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22" name="Shape 922"/>
          <p:cNvSpPr/>
          <p:nvPr/>
        </p:nvSpPr>
        <p:spPr>
          <a:xfrm>
            <a:off x="12793300" y="8976644"/>
            <a:ext cx="0" cy="63182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3" name="Shape 923"/>
          <p:cNvSpPr/>
          <p:nvPr/>
        </p:nvSpPr>
        <p:spPr>
          <a:xfrm flipH="1">
            <a:off x="12761549" y="9608468"/>
            <a:ext cx="28577" cy="2540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4" name="Shape 924"/>
          <p:cNvSpPr/>
          <p:nvPr/>
        </p:nvSpPr>
        <p:spPr>
          <a:xfrm>
            <a:off x="12793299" y="9611644"/>
            <a:ext cx="25402" cy="28575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27" name="Group 927"/>
          <p:cNvGrpSpPr/>
          <p:nvPr/>
        </p:nvGrpSpPr>
        <p:grpSpPr>
          <a:xfrm>
            <a:off x="14685454" y="8694203"/>
            <a:ext cx="162220" cy="168000"/>
            <a:chOff x="0" y="0"/>
            <a:chExt cx="162219" cy="167998"/>
          </a:xfrm>
        </p:grpSpPr>
        <p:sp>
          <p:nvSpPr>
            <p:cNvPr id="925" name="Shape 925"/>
            <p:cNvSpPr/>
            <p:nvPr/>
          </p:nvSpPr>
          <p:spPr>
            <a:xfrm rot="21300000">
              <a:off x="6496" y="6206"/>
              <a:ext cx="149227" cy="15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5" y="0"/>
                  </a:moveTo>
                  <a:cubicBezTo>
                    <a:pt x="21598" y="150"/>
                    <a:pt x="21600" y="300"/>
                    <a:pt x="21600" y="450"/>
                  </a:cubicBezTo>
                  <a:cubicBezTo>
                    <a:pt x="21600" y="12131"/>
                    <a:pt x="12115" y="21600"/>
                    <a:pt x="416" y="21600"/>
                  </a:cubicBezTo>
                  <a:cubicBezTo>
                    <a:pt x="277" y="21600"/>
                    <a:pt x="138" y="21598"/>
                    <a:pt x="0" y="21595"/>
                  </a:cubicBezTo>
                  <a:lnTo>
                    <a:pt x="416" y="450"/>
                  </a:lnTo>
                  <a:lnTo>
                    <a:pt x="21595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6" name="Shape 926"/>
            <p:cNvSpPr/>
            <p:nvPr/>
          </p:nvSpPr>
          <p:spPr>
            <a:xfrm rot="21300000">
              <a:off x="6496" y="6206"/>
              <a:ext cx="149227" cy="15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5" y="0"/>
                  </a:moveTo>
                  <a:cubicBezTo>
                    <a:pt x="21598" y="150"/>
                    <a:pt x="21600" y="300"/>
                    <a:pt x="21600" y="450"/>
                  </a:cubicBezTo>
                  <a:cubicBezTo>
                    <a:pt x="21600" y="12131"/>
                    <a:pt x="12115" y="21600"/>
                    <a:pt x="416" y="21600"/>
                  </a:cubicBezTo>
                  <a:cubicBezTo>
                    <a:pt x="277" y="21600"/>
                    <a:pt x="138" y="21598"/>
                    <a:pt x="0" y="21595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28" name="Shape 928"/>
          <p:cNvSpPr/>
          <p:nvPr/>
        </p:nvSpPr>
        <p:spPr>
          <a:xfrm>
            <a:off x="13542600" y="8849644"/>
            <a:ext cx="1158875" cy="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9" name="Shape 929"/>
          <p:cNvSpPr/>
          <p:nvPr/>
        </p:nvSpPr>
        <p:spPr>
          <a:xfrm flipH="1" flipV="1">
            <a:off x="13526725" y="8821068"/>
            <a:ext cx="28577" cy="3175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0" name="Shape 930"/>
          <p:cNvSpPr/>
          <p:nvPr/>
        </p:nvSpPr>
        <p:spPr>
          <a:xfrm flipH="1">
            <a:off x="13526725" y="8855994"/>
            <a:ext cx="25402" cy="25400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33" name="Group 933"/>
          <p:cNvGrpSpPr/>
          <p:nvPr/>
        </p:nvGrpSpPr>
        <p:grpSpPr>
          <a:xfrm>
            <a:off x="14394277" y="8679416"/>
            <a:ext cx="119103" cy="143610"/>
            <a:chOff x="0" y="0"/>
            <a:chExt cx="119101" cy="143609"/>
          </a:xfrm>
        </p:grpSpPr>
        <p:sp>
          <p:nvSpPr>
            <p:cNvPr id="931" name="Shape 931"/>
            <p:cNvSpPr/>
            <p:nvPr/>
          </p:nvSpPr>
          <p:spPr>
            <a:xfrm rot="10680000">
              <a:off x="2402" y="1951"/>
              <a:ext cx="114297" cy="13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4"/>
                  </a:moveTo>
                  <a:cubicBezTo>
                    <a:pt x="175" y="1"/>
                    <a:pt x="351" y="-1"/>
                    <a:pt x="527" y="0"/>
                  </a:cubicBezTo>
                  <a:cubicBezTo>
                    <a:pt x="8769" y="0"/>
                    <a:pt x="16548" y="3085"/>
                    <a:pt x="21600" y="8359"/>
                  </a:cubicBezTo>
                  <a:lnTo>
                    <a:pt x="527" y="2159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10680000">
              <a:off x="3897" y="87563"/>
              <a:ext cx="114295" cy="5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0" y="11"/>
                  </a:moveTo>
                  <a:cubicBezTo>
                    <a:pt x="175" y="3"/>
                    <a:pt x="351" y="-2"/>
                    <a:pt x="527" y="1"/>
                  </a:cubicBezTo>
                  <a:cubicBezTo>
                    <a:pt x="8769" y="1"/>
                    <a:pt x="16548" y="7971"/>
                    <a:pt x="21600" y="21598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36" name="Group 936"/>
          <p:cNvGrpSpPr/>
          <p:nvPr/>
        </p:nvGrpSpPr>
        <p:grpSpPr>
          <a:xfrm>
            <a:off x="14583718" y="8636790"/>
            <a:ext cx="168831" cy="171709"/>
            <a:chOff x="0" y="-1"/>
            <a:chExt cx="168829" cy="171708"/>
          </a:xfrm>
        </p:grpSpPr>
        <p:sp>
          <p:nvSpPr>
            <p:cNvPr id="934" name="Shape 934"/>
            <p:cNvSpPr/>
            <p:nvPr/>
          </p:nvSpPr>
          <p:spPr>
            <a:xfrm rot="21300000">
              <a:off x="6621" y="6477"/>
              <a:ext cx="155586" cy="15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2107" y="21600"/>
                    <a:pt x="398" y="21600"/>
                  </a:cubicBezTo>
                  <a:cubicBezTo>
                    <a:pt x="265" y="21600"/>
                    <a:pt x="133" y="21598"/>
                    <a:pt x="0" y="21596"/>
                  </a:cubicBezTo>
                  <a:lnTo>
                    <a:pt x="398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5" name="Shape 935"/>
            <p:cNvSpPr/>
            <p:nvPr/>
          </p:nvSpPr>
          <p:spPr>
            <a:xfrm rot="21300000">
              <a:off x="6621" y="6477"/>
              <a:ext cx="155586" cy="15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11929"/>
                    <a:pt x="12107" y="21600"/>
                    <a:pt x="398" y="21600"/>
                  </a:cubicBezTo>
                  <a:cubicBezTo>
                    <a:pt x="265" y="21600"/>
                    <a:pt x="133" y="21598"/>
                    <a:pt x="0" y="21596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37" name="Shape 937"/>
          <p:cNvSpPr/>
          <p:nvPr/>
        </p:nvSpPr>
        <p:spPr>
          <a:xfrm>
            <a:off x="13923600" y="8347994"/>
            <a:ext cx="482602" cy="40957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8" name="Shape 938"/>
          <p:cNvSpPr/>
          <p:nvPr/>
        </p:nvSpPr>
        <p:spPr>
          <a:xfrm>
            <a:off x="14514150" y="8802019"/>
            <a:ext cx="79375" cy="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9" name="Shape 939"/>
          <p:cNvSpPr/>
          <p:nvPr/>
        </p:nvSpPr>
        <p:spPr>
          <a:xfrm rot="3000000">
            <a:off x="13477512" y="8314655"/>
            <a:ext cx="34927" cy="3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0" name="Shape 940"/>
          <p:cNvSpPr/>
          <p:nvPr/>
        </p:nvSpPr>
        <p:spPr>
          <a:xfrm flipH="1">
            <a:off x="13402900" y="8335293"/>
            <a:ext cx="98427" cy="6350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43" name="Group 943"/>
          <p:cNvGrpSpPr/>
          <p:nvPr/>
        </p:nvGrpSpPr>
        <p:grpSpPr>
          <a:xfrm>
            <a:off x="13837872" y="8309889"/>
            <a:ext cx="114298" cy="117482"/>
            <a:chOff x="0" y="-2"/>
            <a:chExt cx="114296" cy="117481"/>
          </a:xfrm>
        </p:grpSpPr>
        <p:sp>
          <p:nvSpPr>
            <p:cNvPr id="941" name="Shape 941"/>
            <p:cNvSpPr/>
            <p:nvPr/>
          </p:nvSpPr>
          <p:spPr>
            <a:xfrm>
              <a:off x="-1" y="-3"/>
              <a:ext cx="114297" cy="11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4"/>
                  </a:moveTo>
                  <a:cubicBezTo>
                    <a:pt x="176" y="1"/>
                    <a:pt x="354" y="-1"/>
                    <a:pt x="531" y="0"/>
                  </a:cubicBezTo>
                  <a:cubicBezTo>
                    <a:pt x="8699" y="0"/>
                    <a:pt x="16436" y="2916"/>
                    <a:pt x="21600" y="7944"/>
                  </a:cubicBezTo>
                  <a:lnTo>
                    <a:pt x="531" y="2159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-1" y="-1"/>
              <a:ext cx="114297" cy="43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0" y="12"/>
                  </a:moveTo>
                  <a:cubicBezTo>
                    <a:pt x="176" y="3"/>
                    <a:pt x="354" y="-2"/>
                    <a:pt x="531" y="1"/>
                  </a:cubicBezTo>
                  <a:cubicBezTo>
                    <a:pt x="8699" y="1"/>
                    <a:pt x="16436" y="7928"/>
                    <a:pt x="21600" y="21598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44" name="Shape 944"/>
          <p:cNvSpPr/>
          <p:nvPr/>
        </p:nvSpPr>
        <p:spPr>
          <a:xfrm flipH="1">
            <a:off x="13564825" y="8316244"/>
            <a:ext cx="269875" cy="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5" name="Shape 945"/>
          <p:cNvSpPr/>
          <p:nvPr/>
        </p:nvSpPr>
        <p:spPr>
          <a:xfrm flipH="1" flipV="1">
            <a:off x="13533075" y="8287669"/>
            <a:ext cx="31752" cy="28575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6" name="Shape 946"/>
          <p:cNvSpPr/>
          <p:nvPr/>
        </p:nvSpPr>
        <p:spPr>
          <a:xfrm flipH="1">
            <a:off x="13526723" y="8319417"/>
            <a:ext cx="34927" cy="28579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7" name="Shape 947"/>
          <p:cNvSpPr/>
          <p:nvPr/>
        </p:nvSpPr>
        <p:spPr>
          <a:xfrm rot="5400000">
            <a:off x="13480687" y="8832180"/>
            <a:ext cx="25402" cy="28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13787075" y="5998494"/>
            <a:ext cx="47626" cy="41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9" name="Shape 949"/>
          <p:cNvSpPr/>
          <p:nvPr/>
        </p:nvSpPr>
        <p:spPr>
          <a:xfrm flipV="1">
            <a:off x="14733225" y="7189119"/>
            <a:ext cx="0" cy="145732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0" name="Shape 950"/>
          <p:cNvSpPr/>
          <p:nvPr/>
        </p:nvSpPr>
        <p:spPr>
          <a:xfrm flipH="1" flipV="1">
            <a:off x="14476047" y="6401717"/>
            <a:ext cx="254002" cy="796929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53" name="Group 953"/>
          <p:cNvGrpSpPr/>
          <p:nvPr/>
        </p:nvGrpSpPr>
        <p:grpSpPr>
          <a:xfrm>
            <a:off x="14400363" y="6233755"/>
            <a:ext cx="259316" cy="247025"/>
            <a:chOff x="0" y="0"/>
            <a:chExt cx="259314" cy="247023"/>
          </a:xfrm>
        </p:grpSpPr>
        <p:sp>
          <p:nvSpPr>
            <p:cNvPr id="951" name="Shape 951"/>
            <p:cNvSpPr/>
            <p:nvPr/>
          </p:nvSpPr>
          <p:spPr>
            <a:xfrm rot="17700000">
              <a:off x="40755" y="21905"/>
              <a:ext cx="177803" cy="2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21"/>
                  </a:moveTo>
                  <a:cubicBezTo>
                    <a:pt x="5375" y="2742"/>
                    <a:pt x="13079" y="83"/>
                    <a:pt x="21210" y="0"/>
                  </a:cubicBezTo>
                  <a:lnTo>
                    <a:pt x="21600" y="21600"/>
                  </a:lnTo>
                  <a:lnTo>
                    <a:pt x="0" y="7321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Shape 952"/>
            <p:cNvSpPr/>
            <p:nvPr/>
          </p:nvSpPr>
          <p:spPr>
            <a:xfrm rot="17700000">
              <a:off x="-19189" y="62142"/>
              <a:ext cx="174587" cy="6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74" y="8090"/>
                    <a:pt x="13320" y="245"/>
                    <a:pt x="21600" y="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54" name="Shape 954"/>
          <p:cNvSpPr/>
          <p:nvPr/>
        </p:nvSpPr>
        <p:spPr>
          <a:xfrm flipV="1">
            <a:off x="14479224" y="5881018"/>
            <a:ext cx="92077" cy="355602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5" name="Shape 955"/>
          <p:cNvSpPr/>
          <p:nvPr/>
        </p:nvSpPr>
        <p:spPr>
          <a:xfrm rot="1020000">
            <a:off x="14558600" y="5833394"/>
            <a:ext cx="38100" cy="5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6" name="Shape 956"/>
          <p:cNvSpPr/>
          <p:nvPr/>
        </p:nvSpPr>
        <p:spPr>
          <a:xfrm flipH="1">
            <a:off x="14596700" y="5677818"/>
            <a:ext cx="50802" cy="34927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14647499" y="5684168"/>
            <a:ext cx="12702" cy="5715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60" name="Group 960"/>
          <p:cNvGrpSpPr/>
          <p:nvPr/>
        </p:nvGrpSpPr>
        <p:grpSpPr>
          <a:xfrm>
            <a:off x="13423981" y="8673070"/>
            <a:ext cx="164221" cy="140422"/>
            <a:chOff x="-1" y="0"/>
            <a:chExt cx="164220" cy="140421"/>
          </a:xfrm>
        </p:grpSpPr>
        <p:sp>
          <p:nvSpPr>
            <p:cNvPr id="958" name="Shape 958"/>
            <p:cNvSpPr/>
            <p:nvPr/>
          </p:nvSpPr>
          <p:spPr>
            <a:xfrm rot="10020000">
              <a:off x="10667" y="14646"/>
              <a:ext cx="142884" cy="111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146"/>
                  </a:moveTo>
                  <a:cubicBezTo>
                    <a:pt x="1237" y="8399"/>
                    <a:pt x="10281" y="216"/>
                    <a:pt x="21165" y="0"/>
                  </a:cubicBezTo>
                  <a:lnTo>
                    <a:pt x="21600" y="21600"/>
                  </a:lnTo>
                  <a:lnTo>
                    <a:pt x="0" y="19146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 rot="10020000">
              <a:off x="14927" y="26788"/>
              <a:ext cx="140007" cy="9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62" y="9475"/>
                    <a:pt x="10492" y="244"/>
                    <a:pt x="21600" y="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61" name="Shape 961"/>
          <p:cNvSpPr/>
          <p:nvPr/>
        </p:nvSpPr>
        <p:spPr>
          <a:xfrm flipV="1">
            <a:off x="13358449" y="8802019"/>
            <a:ext cx="114302" cy="44450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2" name="Shape 962"/>
          <p:cNvSpPr/>
          <p:nvPr/>
        </p:nvSpPr>
        <p:spPr>
          <a:xfrm flipV="1">
            <a:off x="13558475" y="6458868"/>
            <a:ext cx="349251" cy="2228852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3" name="Shape 963"/>
          <p:cNvSpPr/>
          <p:nvPr/>
        </p:nvSpPr>
        <p:spPr>
          <a:xfrm flipV="1">
            <a:off x="13907724" y="5925467"/>
            <a:ext cx="31752" cy="533404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4" name="Shape 964"/>
          <p:cNvSpPr/>
          <p:nvPr/>
        </p:nvSpPr>
        <p:spPr>
          <a:xfrm>
            <a:off x="13910900" y="5868319"/>
            <a:ext cx="47626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67" name="Group 967"/>
          <p:cNvGrpSpPr/>
          <p:nvPr/>
        </p:nvGrpSpPr>
        <p:grpSpPr>
          <a:xfrm>
            <a:off x="14482761" y="6228075"/>
            <a:ext cx="256443" cy="245694"/>
            <a:chOff x="0" y="0"/>
            <a:chExt cx="256441" cy="245692"/>
          </a:xfrm>
        </p:grpSpPr>
        <p:sp>
          <p:nvSpPr>
            <p:cNvPr id="965" name="Shape 965"/>
            <p:cNvSpPr/>
            <p:nvPr/>
          </p:nvSpPr>
          <p:spPr>
            <a:xfrm rot="17700000">
              <a:off x="39313" y="22827"/>
              <a:ext cx="177814" cy="200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77"/>
                  </a:moveTo>
                  <a:cubicBezTo>
                    <a:pt x="5360" y="2765"/>
                    <a:pt x="13071" y="83"/>
                    <a:pt x="21211" y="0"/>
                  </a:cubicBezTo>
                  <a:lnTo>
                    <a:pt x="21600" y="21600"/>
                  </a:lnTo>
                  <a:lnTo>
                    <a:pt x="0" y="7377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 rot="17700000">
              <a:off x="-19449" y="62304"/>
              <a:ext cx="174610" cy="6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59" y="8096"/>
                    <a:pt x="13311" y="243"/>
                    <a:pt x="21600" y="0"/>
                  </a:cubicBezTo>
                </a:path>
              </a:pathLst>
            </a:custGeom>
            <a:noFill/>
            <a:ln w="508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68" name="Shape 968"/>
          <p:cNvSpPr/>
          <p:nvPr/>
        </p:nvSpPr>
        <p:spPr>
          <a:xfrm flipH="1" flipV="1">
            <a:off x="14571299" y="6414417"/>
            <a:ext cx="254002" cy="584204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Shape 969"/>
          <p:cNvSpPr/>
          <p:nvPr/>
        </p:nvSpPr>
        <p:spPr>
          <a:xfrm flipV="1">
            <a:off x="14580824" y="6008018"/>
            <a:ext cx="98426" cy="219077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Shape 970"/>
          <p:cNvSpPr/>
          <p:nvPr/>
        </p:nvSpPr>
        <p:spPr>
          <a:xfrm rot="1500000">
            <a:off x="14669724" y="5963568"/>
            <a:ext cx="31751" cy="47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CC"/>
          </a:solidFill>
          <a:ln w="2540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71" name="Shape 971"/>
          <p:cNvSpPr/>
          <p:nvPr/>
        </p:nvSpPr>
        <p:spPr>
          <a:xfrm flipV="1">
            <a:off x="14828475" y="6992269"/>
            <a:ext cx="0" cy="1704975"/>
          </a:xfrm>
          <a:prstGeom prst="line">
            <a:avLst/>
          </a:prstGeom>
          <a:ln w="508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74" name="Group 974"/>
          <p:cNvGrpSpPr/>
          <p:nvPr/>
        </p:nvGrpSpPr>
        <p:grpSpPr>
          <a:xfrm>
            <a:off x="15542224" y="4292579"/>
            <a:ext cx="156825" cy="157451"/>
            <a:chOff x="0" y="0"/>
            <a:chExt cx="156823" cy="157450"/>
          </a:xfrm>
        </p:grpSpPr>
        <p:sp>
          <p:nvSpPr>
            <p:cNvPr id="972" name="Shape 972"/>
            <p:cNvSpPr/>
            <p:nvPr/>
          </p:nvSpPr>
          <p:spPr>
            <a:xfrm rot="18960000">
              <a:off x="29198" y="16808"/>
              <a:ext cx="98427" cy="123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906"/>
                    <a:pt x="9298" y="334"/>
                    <a:pt x="20982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 rot="18960000">
              <a:off x="29593" y="17786"/>
              <a:ext cx="95611" cy="123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906"/>
                    <a:pt x="9572" y="334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77" name="Group 977"/>
          <p:cNvGrpSpPr/>
          <p:nvPr/>
        </p:nvGrpSpPr>
        <p:grpSpPr>
          <a:xfrm>
            <a:off x="15561771" y="4430211"/>
            <a:ext cx="139959" cy="142544"/>
            <a:chOff x="0" y="0"/>
            <a:chExt cx="139958" cy="142543"/>
          </a:xfrm>
        </p:grpSpPr>
        <p:sp>
          <p:nvSpPr>
            <p:cNvPr id="975" name="Shape 975"/>
            <p:cNvSpPr/>
            <p:nvPr/>
          </p:nvSpPr>
          <p:spPr>
            <a:xfrm rot="7920000">
              <a:off x="11240" y="29992"/>
              <a:ext cx="117478" cy="8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894"/>
                    <a:pt x="9318" y="317"/>
                    <a:pt x="21015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18F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 rot="7920000">
              <a:off x="13895" y="28810"/>
              <a:ext cx="114296" cy="8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894"/>
                    <a:pt x="9577" y="317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78" name="Shape 978"/>
          <p:cNvSpPr/>
          <p:nvPr/>
        </p:nvSpPr>
        <p:spPr>
          <a:xfrm>
            <a:off x="11831275" y="9729119"/>
            <a:ext cx="476589" cy="428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0"/>
                </a:moveTo>
                <a:lnTo>
                  <a:pt x="16200" y="10720"/>
                </a:lnTo>
                <a:lnTo>
                  <a:pt x="21600" y="21600"/>
                </a:lnTo>
                <a:lnTo>
                  <a:pt x="0" y="21600"/>
                </a:lnTo>
                <a:lnTo>
                  <a:pt x="5400" y="0"/>
                </a:lnTo>
              </a:path>
            </a:pathLst>
          </a:custGeom>
          <a:solidFill>
            <a:srgbClr val="0000CC"/>
          </a:solidFill>
          <a:ln w="12700" cap="rnd">
            <a:solidFill>
              <a:srgbClr val="808080"/>
            </a:solidFill>
          </a:ln>
        </p:spPr>
        <p:txBody>
          <a:bodyPr lIns="50800" tIns="50800" rIns="50800" bIns="50800"/>
          <a:lstStyle/>
          <a:p>
            <a:pPr algn="l"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81" name="Group 981"/>
          <p:cNvGrpSpPr/>
          <p:nvPr/>
        </p:nvGrpSpPr>
        <p:grpSpPr>
          <a:xfrm>
            <a:off x="14765531" y="6038568"/>
            <a:ext cx="503702" cy="399272"/>
            <a:chOff x="-1" y="0"/>
            <a:chExt cx="503700" cy="399271"/>
          </a:xfrm>
        </p:grpSpPr>
        <p:sp>
          <p:nvSpPr>
            <p:cNvPr id="979" name="Shape 979"/>
            <p:cNvSpPr/>
            <p:nvPr/>
          </p:nvSpPr>
          <p:spPr>
            <a:xfrm rot="20100000">
              <a:off x="28005" y="83741"/>
              <a:ext cx="447688" cy="23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1" y="0"/>
                  </a:moveTo>
                  <a:cubicBezTo>
                    <a:pt x="21593" y="401"/>
                    <a:pt x="21600" y="803"/>
                    <a:pt x="21600" y="1204"/>
                  </a:cubicBezTo>
                  <a:cubicBezTo>
                    <a:pt x="21600" y="12468"/>
                    <a:pt x="16761" y="21600"/>
                    <a:pt x="10791" y="21600"/>
                  </a:cubicBezTo>
                  <a:cubicBezTo>
                    <a:pt x="5063" y="21600"/>
                    <a:pt x="329" y="13167"/>
                    <a:pt x="0" y="2377"/>
                  </a:cubicBezTo>
                  <a:lnTo>
                    <a:pt x="10791" y="1204"/>
                  </a:lnTo>
                  <a:lnTo>
                    <a:pt x="21581" y="0"/>
                  </a:lnTo>
                  <a:close/>
                </a:path>
              </a:pathLst>
            </a:custGeom>
            <a:solidFill>
              <a:srgbClr val="0000C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0" name="Shape 980"/>
            <p:cNvSpPr/>
            <p:nvPr/>
          </p:nvSpPr>
          <p:spPr>
            <a:xfrm rot="20100000">
              <a:off x="28005" y="83741"/>
              <a:ext cx="447688" cy="23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1" y="0"/>
                  </a:moveTo>
                  <a:cubicBezTo>
                    <a:pt x="21593" y="401"/>
                    <a:pt x="21600" y="803"/>
                    <a:pt x="21600" y="1204"/>
                  </a:cubicBezTo>
                  <a:cubicBezTo>
                    <a:pt x="21600" y="12468"/>
                    <a:pt x="16761" y="21600"/>
                    <a:pt x="10791" y="21600"/>
                  </a:cubicBezTo>
                  <a:cubicBezTo>
                    <a:pt x="5063" y="21600"/>
                    <a:pt x="329" y="13167"/>
                    <a:pt x="0" y="2377"/>
                  </a:cubicBezTo>
                </a:path>
              </a:pathLst>
            </a:custGeom>
            <a:noFill/>
            <a:ln w="25400" cap="rnd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1828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82" name="Shape 982"/>
          <p:cNvSpPr/>
          <p:nvPr/>
        </p:nvSpPr>
        <p:spPr>
          <a:xfrm>
            <a:off x="15229913" y="9519569"/>
            <a:ext cx="5216923" cy="181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2075" tIns="92075" rIns="92075" bIns="92075">
            <a:spAutoFit/>
          </a:bodyPr>
          <a:lstStyle/>
          <a:p>
            <a:pPr defTabSz="1524000">
              <a:defRPr sz="5600" b="1" i="1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Autonoom </a:t>
            </a:r>
          </a:p>
          <a:p>
            <a:pPr defTabSz="1524000">
              <a:defRPr sz="5600" b="1" i="1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zenuwsysteem</a:t>
            </a:r>
          </a:p>
        </p:txBody>
      </p:sp>
      <p:sp>
        <p:nvSpPr>
          <p:cNvPr id="983" name="Shape 983"/>
          <p:cNvSpPr/>
          <p:nvPr/>
        </p:nvSpPr>
        <p:spPr>
          <a:xfrm>
            <a:off x="17130745" y="5671469"/>
            <a:ext cx="3713957" cy="181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92075" tIns="92075" rIns="92075" bIns="92075">
            <a:spAutoFit/>
          </a:bodyPr>
          <a:lstStyle/>
          <a:p>
            <a:pPr defTabSz="1524000">
              <a:defRPr sz="5600" b="1" i="1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Limbisch </a:t>
            </a:r>
          </a:p>
          <a:p>
            <a:pPr defTabSz="1524000">
              <a:defRPr sz="5600" b="1" i="1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systeem</a:t>
            </a:r>
          </a:p>
        </p:txBody>
      </p:sp>
      <p:sp>
        <p:nvSpPr>
          <p:cNvPr id="984" name="Shape 984"/>
          <p:cNvSpPr/>
          <p:nvPr/>
        </p:nvSpPr>
        <p:spPr>
          <a:xfrm flipV="1">
            <a:off x="10342199" y="6290594"/>
            <a:ext cx="2743202" cy="647700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5" name="Shape 985"/>
          <p:cNvSpPr/>
          <p:nvPr/>
        </p:nvSpPr>
        <p:spPr>
          <a:xfrm flipV="1">
            <a:off x="10113599" y="4652293"/>
            <a:ext cx="4267201" cy="19431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14952299" y="4804693"/>
            <a:ext cx="2362203" cy="12192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7" name="Shape 987"/>
          <p:cNvSpPr/>
          <p:nvPr/>
        </p:nvSpPr>
        <p:spPr>
          <a:xfrm>
            <a:off x="15257098" y="6023893"/>
            <a:ext cx="1714502" cy="4191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8" name="Shape 988"/>
          <p:cNvSpPr/>
          <p:nvPr/>
        </p:nvSpPr>
        <p:spPr>
          <a:xfrm flipV="1">
            <a:off x="15295198" y="6976392"/>
            <a:ext cx="1524002" cy="266704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9" name="Shape 989"/>
          <p:cNvSpPr/>
          <p:nvPr/>
        </p:nvSpPr>
        <p:spPr>
          <a:xfrm flipV="1">
            <a:off x="15676197" y="7585993"/>
            <a:ext cx="1562102" cy="4572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92" name="Group 992"/>
          <p:cNvGrpSpPr/>
          <p:nvPr/>
        </p:nvGrpSpPr>
        <p:grpSpPr>
          <a:xfrm>
            <a:off x="4414472" y="6490619"/>
            <a:ext cx="4572005" cy="2247900"/>
            <a:chOff x="0" y="0"/>
            <a:chExt cx="4572003" cy="2247900"/>
          </a:xfrm>
        </p:grpSpPr>
        <p:sp>
          <p:nvSpPr>
            <p:cNvPr id="990" name="Shape 990"/>
            <p:cNvSpPr/>
            <p:nvPr/>
          </p:nvSpPr>
          <p:spPr>
            <a:xfrm>
              <a:off x="-1" y="0"/>
              <a:ext cx="4572004" cy="2247900"/>
            </a:xfrm>
            <a:prstGeom prst="rect">
              <a:avLst/>
            </a:prstGeom>
            <a:solidFill>
              <a:srgbClr val="80808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524000">
                <a:defRPr sz="5600" i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368770" y="218006"/>
              <a:ext cx="3834458" cy="1811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92075" tIns="92075" rIns="92075" bIns="92075" numCol="1" anchor="ctr">
              <a:spAutoFit/>
            </a:bodyPr>
            <a:lstStyle/>
            <a:p>
              <a:pPr defTabSz="1524000">
                <a:defRPr sz="5600" i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onbewuste</a:t>
              </a:r>
              <a:endParaRPr dirty="0"/>
            </a:p>
            <a:p>
              <a:pPr defTabSz="1524000">
                <a:defRPr sz="5600" i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filters</a:t>
              </a:r>
            </a:p>
          </p:txBody>
        </p:sp>
      </p:grpSp>
      <p:sp>
        <p:nvSpPr>
          <p:cNvPr id="993" name="Shape 993"/>
          <p:cNvSpPr/>
          <p:nvPr/>
        </p:nvSpPr>
        <p:spPr>
          <a:xfrm flipV="1">
            <a:off x="17847899" y="7585993"/>
            <a:ext cx="571502" cy="17526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4" name="Shape 994"/>
          <p:cNvSpPr/>
          <p:nvPr/>
        </p:nvSpPr>
        <p:spPr>
          <a:xfrm flipV="1">
            <a:off x="19105199" y="7547893"/>
            <a:ext cx="228602" cy="17526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5" name="Shape 995"/>
          <p:cNvSpPr/>
          <p:nvPr/>
        </p:nvSpPr>
        <p:spPr>
          <a:xfrm flipH="1" flipV="1">
            <a:off x="14990400" y="7966993"/>
            <a:ext cx="1104902" cy="17145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14837999" y="8957593"/>
            <a:ext cx="838202" cy="1028702"/>
          </a:xfrm>
          <a:prstGeom prst="line">
            <a:avLst/>
          </a:prstGeom>
          <a:ln w="25400">
            <a:solidFill>
              <a:srgbClr val="808080"/>
            </a:solidFill>
            <a:headEnd type="stealth"/>
            <a:tail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7" name="Shape 997"/>
          <p:cNvSpPr/>
          <p:nvPr/>
        </p:nvSpPr>
        <p:spPr>
          <a:xfrm>
            <a:off x="-31752" y="652814"/>
            <a:ext cx="24507828" cy="1277269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1828800">
              <a:defRPr sz="7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Mechanisme</a:t>
            </a:r>
            <a:r>
              <a:rPr dirty="0"/>
              <a:t> </a:t>
            </a:r>
            <a:r>
              <a:rPr lang="nl-NL" dirty="0"/>
              <a:t>Tinnitus herkenning – emotie - </a:t>
            </a:r>
            <a:r>
              <a:rPr dirty="0" err="1"/>
              <a:t>reactie</a:t>
            </a:r>
            <a:endParaRPr dirty="0"/>
          </a:p>
        </p:txBody>
      </p:sp>
      <p:pic>
        <p:nvPicPr>
          <p:cNvPr id="998" name="image2.jpeg" descr="startpagi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25" y="11807376"/>
            <a:ext cx="3888281" cy="1492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_voi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373" y="1794551"/>
            <a:ext cx="5337174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ar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72" y="8957352"/>
            <a:ext cx="59436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14094296" y="7941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15618296" y="4893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auto">
          <a:xfrm>
            <a:off x="14399096" y="6112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16837496" y="8398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15008696" y="35217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5" name="Oval 9"/>
          <p:cNvSpPr>
            <a:spLocks noChangeArrowheads="1"/>
          </p:cNvSpPr>
          <p:nvPr/>
        </p:nvSpPr>
        <p:spPr bwMode="auto">
          <a:xfrm>
            <a:off x="13179896" y="96177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15618296" y="9160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14399096" y="4283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15618296" y="5960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15161096" y="9312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15618296" y="7331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13484696" y="8855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2" name="Oval 16"/>
          <p:cNvSpPr>
            <a:spLocks noChangeArrowheads="1"/>
          </p:cNvSpPr>
          <p:nvPr/>
        </p:nvSpPr>
        <p:spPr bwMode="auto">
          <a:xfrm>
            <a:off x="16075496" y="7941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3" name="Oval 17"/>
          <p:cNvSpPr>
            <a:spLocks noChangeArrowheads="1"/>
          </p:cNvSpPr>
          <p:nvPr/>
        </p:nvSpPr>
        <p:spPr bwMode="auto">
          <a:xfrm rot="10800000">
            <a:off x="16380296" y="5655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 rot="10800000">
            <a:off x="14856296" y="8703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 rot="10800000">
            <a:off x="16075496" y="7484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6" name="Oval 20"/>
          <p:cNvSpPr>
            <a:spLocks noChangeArrowheads="1"/>
          </p:cNvSpPr>
          <p:nvPr/>
        </p:nvSpPr>
        <p:spPr bwMode="auto">
          <a:xfrm rot="10800000">
            <a:off x="13637096" y="5198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7" name="Oval 21"/>
          <p:cNvSpPr>
            <a:spLocks noChangeArrowheads="1"/>
          </p:cNvSpPr>
          <p:nvPr/>
        </p:nvSpPr>
        <p:spPr bwMode="auto">
          <a:xfrm rot="10800000">
            <a:off x="15465896" y="10074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 rot="10800000">
            <a:off x="17294696" y="3978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799" name="Oval 23"/>
          <p:cNvSpPr>
            <a:spLocks noChangeArrowheads="1"/>
          </p:cNvSpPr>
          <p:nvPr/>
        </p:nvSpPr>
        <p:spPr bwMode="auto">
          <a:xfrm rot="10800000">
            <a:off x="14856296" y="4436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0" name="Oval 24"/>
          <p:cNvSpPr>
            <a:spLocks noChangeArrowheads="1"/>
          </p:cNvSpPr>
          <p:nvPr/>
        </p:nvSpPr>
        <p:spPr bwMode="auto">
          <a:xfrm rot="10800000">
            <a:off x="16075496" y="9312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1" name="Oval 25"/>
          <p:cNvSpPr>
            <a:spLocks noChangeArrowheads="1"/>
          </p:cNvSpPr>
          <p:nvPr/>
        </p:nvSpPr>
        <p:spPr bwMode="auto">
          <a:xfrm rot="10800000">
            <a:off x="14856296" y="7636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2" name="Oval 26"/>
          <p:cNvSpPr>
            <a:spLocks noChangeArrowheads="1"/>
          </p:cNvSpPr>
          <p:nvPr/>
        </p:nvSpPr>
        <p:spPr bwMode="auto">
          <a:xfrm rot="10800000">
            <a:off x="15313496" y="4283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3" name="Oval 27"/>
          <p:cNvSpPr>
            <a:spLocks noChangeArrowheads="1"/>
          </p:cNvSpPr>
          <p:nvPr/>
        </p:nvSpPr>
        <p:spPr bwMode="auto">
          <a:xfrm rot="10800000">
            <a:off x="14856296" y="6264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4" name="Oval 28"/>
          <p:cNvSpPr>
            <a:spLocks noChangeArrowheads="1"/>
          </p:cNvSpPr>
          <p:nvPr/>
        </p:nvSpPr>
        <p:spPr bwMode="auto">
          <a:xfrm rot="10800000">
            <a:off x="16989896" y="4740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5" name="Oval 29"/>
          <p:cNvSpPr>
            <a:spLocks noChangeArrowheads="1"/>
          </p:cNvSpPr>
          <p:nvPr/>
        </p:nvSpPr>
        <p:spPr bwMode="auto">
          <a:xfrm rot="10800000">
            <a:off x="14399096" y="5655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6" name="Oval 30"/>
          <p:cNvSpPr>
            <a:spLocks noChangeArrowheads="1"/>
          </p:cNvSpPr>
          <p:nvPr/>
        </p:nvSpPr>
        <p:spPr bwMode="auto">
          <a:xfrm rot="10800000">
            <a:off x="15923096" y="3826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7" name="Oval 31"/>
          <p:cNvSpPr>
            <a:spLocks noChangeArrowheads="1"/>
          </p:cNvSpPr>
          <p:nvPr/>
        </p:nvSpPr>
        <p:spPr bwMode="auto">
          <a:xfrm rot="10800000">
            <a:off x="14399096" y="6874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8" name="Oval 32"/>
          <p:cNvSpPr>
            <a:spLocks noChangeArrowheads="1"/>
          </p:cNvSpPr>
          <p:nvPr/>
        </p:nvSpPr>
        <p:spPr bwMode="auto">
          <a:xfrm rot="10800000">
            <a:off x="15618296" y="5655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09" name="Oval 33"/>
          <p:cNvSpPr>
            <a:spLocks noChangeArrowheads="1"/>
          </p:cNvSpPr>
          <p:nvPr/>
        </p:nvSpPr>
        <p:spPr bwMode="auto">
          <a:xfrm rot="10800000">
            <a:off x="13179896" y="3369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0" name="Oval 34"/>
          <p:cNvSpPr>
            <a:spLocks noChangeArrowheads="1"/>
          </p:cNvSpPr>
          <p:nvPr/>
        </p:nvSpPr>
        <p:spPr bwMode="auto">
          <a:xfrm rot="10800000">
            <a:off x="15008696" y="8246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1" name="Oval 35"/>
          <p:cNvSpPr>
            <a:spLocks noChangeArrowheads="1"/>
          </p:cNvSpPr>
          <p:nvPr/>
        </p:nvSpPr>
        <p:spPr bwMode="auto">
          <a:xfrm rot="10800000">
            <a:off x="16837496" y="2150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2" name="Oval 36"/>
          <p:cNvSpPr>
            <a:spLocks noChangeArrowheads="1"/>
          </p:cNvSpPr>
          <p:nvPr/>
        </p:nvSpPr>
        <p:spPr bwMode="auto">
          <a:xfrm rot="10800000">
            <a:off x="14399096" y="2607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3" name="Oval 37"/>
          <p:cNvSpPr>
            <a:spLocks noChangeArrowheads="1"/>
          </p:cNvSpPr>
          <p:nvPr/>
        </p:nvSpPr>
        <p:spPr bwMode="auto">
          <a:xfrm rot="10800000">
            <a:off x="15618296" y="7484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4" name="Oval 38"/>
          <p:cNvSpPr>
            <a:spLocks noChangeArrowheads="1"/>
          </p:cNvSpPr>
          <p:nvPr/>
        </p:nvSpPr>
        <p:spPr bwMode="auto">
          <a:xfrm rot="10800000">
            <a:off x="14399096" y="5807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5" name="Oval 39"/>
          <p:cNvSpPr>
            <a:spLocks noChangeArrowheads="1"/>
          </p:cNvSpPr>
          <p:nvPr/>
        </p:nvSpPr>
        <p:spPr bwMode="auto">
          <a:xfrm rot="10800000">
            <a:off x="14856296" y="2454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6" name="Oval 40"/>
          <p:cNvSpPr>
            <a:spLocks noChangeArrowheads="1"/>
          </p:cNvSpPr>
          <p:nvPr/>
        </p:nvSpPr>
        <p:spPr bwMode="auto">
          <a:xfrm rot="10800000">
            <a:off x="14399096" y="4436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7" name="Oval 41"/>
          <p:cNvSpPr>
            <a:spLocks noChangeArrowheads="1"/>
          </p:cNvSpPr>
          <p:nvPr/>
        </p:nvSpPr>
        <p:spPr bwMode="auto">
          <a:xfrm rot="10800000">
            <a:off x="16532696" y="2912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 rot="10800000">
            <a:off x="13941896" y="3826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13637096" y="8246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0" name="Oval 44"/>
          <p:cNvSpPr>
            <a:spLocks noChangeArrowheads="1"/>
          </p:cNvSpPr>
          <p:nvPr/>
        </p:nvSpPr>
        <p:spPr bwMode="auto">
          <a:xfrm>
            <a:off x="15161096" y="5198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1" name="Oval 45"/>
          <p:cNvSpPr>
            <a:spLocks noChangeArrowheads="1"/>
          </p:cNvSpPr>
          <p:nvPr/>
        </p:nvSpPr>
        <p:spPr bwMode="auto">
          <a:xfrm>
            <a:off x="13941896" y="6417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2" name="Oval 46"/>
          <p:cNvSpPr>
            <a:spLocks noChangeArrowheads="1"/>
          </p:cNvSpPr>
          <p:nvPr/>
        </p:nvSpPr>
        <p:spPr bwMode="auto">
          <a:xfrm>
            <a:off x="16380296" y="8703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3" name="Oval 47"/>
          <p:cNvSpPr>
            <a:spLocks noChangeArrowheads="1"/>
          </p:cNvSpPr>
          <p:nvPr/>
        </p:nvSpPr>
        <p:spPr bwMode="auto">
          <a:xfrm>
            <a:off x="14551496" y="3826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4" name="Oval 48"/>
          <p:cNvSpPr>
            <a:spLocks noChangeArrowheads="1"/>
          </p:cNvSpPr>
          <p:nvPr/>
        </p:nvSpPr>
        <p:spPr bwMode="auto">
          <a:xfrm>
            <a:off x="12722696" y="99225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5" name="Oval 49"/>
          <p:cNvSpPr>
            <a:spLocks noChangeArrowheads="1"/>
          </p:cNvSpPr>
          <p:nvPr/>
        </p:nvSpPr>
        <p:spPr bwMode="auto">
          <a:xfrm>
            <a:off x="15161096" y="9465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6" name="Oval 50"/>
          <p:cNvSpPr>
            <a:spLocks noChangeArrowheads="1"/>
          </p:cNvSpPr>
          <p:nvPr/>
        </p:nvSpPr>
        <p:spPr bwMode="auto">
          <a:xfrm>
            <a:off x="13941896" y="4588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7" name="Oval 51"/>
          <p:cNvSpPr>
            <a:spLocks noChangeArrowheads="1"/>
          </p:cNvSpPr>
          <p:nvPr/>
        </p:nvSpPr>
        <p:spPr bwMode="auto">
          <a:xfrm>
            <a:off x="14703896" y="9617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8" name="Oval 52"/>
          <p:cNvSpPr>
            <a:spLocks noChangeArrowheads="1"/>
          </p:cNvSpPr>
          <p:nvPr/>
        </p:nvSpPr>
        <p:spPr bwMode="auto">
          <a:xfrm>
            <a:off x="13027496" y="9160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29" name="Oval 53"/>
          <p:cNvSpPr>
            <a:spLocks noChangeArrowheads="1"/>
          </p:cNvSpPr>
          <p:nvPr/>
        </p:nvSpPr>
        <p:spPr bwMode="auto">
          <a:xfrm>
            <a:off x="15618296" y="8246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0" name="Oval 54"/>
          <p:cNvSpPr>
            <a:spLocks noChangeArrowheads="1"/>
          </p:cNvSpPr>
          <p:nvPr/>
        </p:nvSpPr>
        <p:spPr bwMode="auto">
          <a:xfrm rot="10800000">
            <a:off x="15923096" y="5960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1" name="Oval 55"/>
          <p:cNvSpPr>
            <a:spLocks noChangeArrowheads="1"/>
          </p:cNvSpPr>
          <p:nvPr/>
        </p:nvSpPr>
        <p:spPr bwMode="auto">
          <a:xfrm rot="10800000">
            <a:off x="14399096" y="9008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2" name="Oval 56"/>
          <p:cNvSpPr>
            <a:spLocks noChangeArrowheads="1"/>
          </p:cNvSpPr>
          <p:nvPr/>
        </p:nvSpPr>
        <p:spPr bwMode="auto">
          <a:xfrm rot="10800000">
            <a:off x="15618296" y="7788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3" name="Oval 57"/>
          <p:cNvSpPr>
            <a:spLocks noChangeArrowheads="1"/>
          </p:cNvSpPr>
          <p:nvPr/>
        </p:nvSpPr>
        <p:spPr bwMode="auto">
          <a:xfrm rot="10800000">
            <a:off x="13179896" y="5502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4" name="Oval 58"/>
          <p:cNvSpPr>
            <a:spLocks noChangeArrowheads="1"/>
          </p:cNvSpPr>
          <p:nvPr/>
        </p:nvSpPr>
        <p:spPr bwMode="auto">
          <a:xfrm rot="10800000">
            <a:off x="15008696" y="103797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5" name="Oval 59"/>
          <p:cNvSpPr>
            <a:spLocks noChangeArrowheads="1"/>
          </p:cNvSpPr>
          <p:nvPr/>
        </p:nvSpPr>
        <p:spPr bwMode="auto">
          <a:xfrm rot="10800000">
            <a:off x="16837496" y="42837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6" name="Oval 60"/>
          <p:cNvSpPr>
            <a:spLocks noChangeArrowheads="1"/>
          </p:cNvSpPr>
          <p:nvPr/>
        </p:nvSpPr>
        <p:spPr bwMode="auto">
          <a:xfrm rot="10800000">
            <a:off x="14399096" y="4740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0800000">
            <a:off x="15618296" y="9617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10800000">
            <a:off x="14399096" y="7941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39" name="Oval 63"/>
          <p:cNvSpPr>
            <a:spLocks noChangeArrowheads="1"/>
          </p:cNvSpPr>
          <p:nvPr/>
        </p:nvSpPr>
        <p:spPr bwMode="auto">
          <a:xfrm rot="10800000">
            <a:off x="14856296" y="45885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0800000">
            <a:off x="14399096" y="6569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0800000">
            <a:off x="16532696" y="50457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2" name="Oval 66"/>
          <p:cNvSpPr>
            <a:spLocks noChangeArrowheads="1"/>
          </p:cNvSpPr>
          <p:nvPr/>
        </p:nvSpPr>
        <p:spPr bwMode="auto">
          <a:xfrm rot="10800000">
            <a:off x="13941896" y="59601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10800000">
            <a:off x="15465896" y="41313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4" name="Oval 68"/>
          <p:cNvSpPr>
            <a:spLocks noChangeArrowheads="1"/>
          </p:cNvSpPr>
          <p:nvPr/>
        </p:nvSpPr>
        <p:spPr bwMode="auto">
          <a:xfrm rot="10800000">
            <a:off x="13941896" y="7179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5" name="Oval 69"/>
          <p:cNvSpPr>
            <a:spLocks noChangeArrowheads="1"/>
          </p:cNvSpPr>
          <p:nvPr/>
        </p:nvSpPr>
        <p:spPr bwMode="auto">
          <a:xfrm rot="10800000">
            <a:off x="15161096" y="5960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6" name="Oval 70"/>
          <p:cNvSpPr>
            <a:spLocks noChangeArrowheads="1"/>
          </p:cNvSpPr>
          <p:nvPr/>
        </p:nvSpPr>
        <p:spPr bwMode="auto">
          <a:xfrm rot="10800000">
            <a:off x="12722696" y="3674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7" name="Oval 71"/>
          <p:cNvSpPr>
            <a:spLocks noChangeArrowheads="1"/>
          </p:cNvSpPr>
          <p:nvPr/>
        </p:nvSpPr>
        <p:spPr bwMode="auto">
          <a:xfrm rot="10800000">
            <a:off x="14551496" y="8550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8" name="Oval 72"/>
          <p:cNvSpPr>
            <a:spLocks noChangeArrowheads="1"/>
          </p:cNvSpPr>
          <p:nvPr/>
        </p:nvSpPr>
        <p:spPr bwMode="auto">
          <a:xfrm rot="10800000">
            <a:off x="16380296" y="24549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49" name="Oval 73"/>
          <p:cNvSpPr>
            <a:spLocks noChangeArrowheads="1"/>
          </p:cNvSpPr>
          <p:nvPr/>
        </p:nvSpPr>
        <p:spPr bwMode="auto">
          <a:xfrm rot="10800000">
            <a:off x="13941896" y="29121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50" name="Oval 74"/>
          <p:cNvSpPr>
            <a:spLocks noChangeArrowheads="1"/>
          </p:cNvSpPr>
          <p:nvPr/>
        </p:nvSpPr>
        <p:spPr bwMode="auto">
          <a:xfrm rot="10800000">
            <a:off x="15161096" y="7788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51" name="Oval 75"/>
          <p:cNvSpPr>
            <a:spLocks noChangeArrowheads="1"/>
          </p:cNvSpPr>
          <p:nvPr/>
        </p:nvSpPr>
        <p:spPr bwMode="auto">
          <a:xfrm rot="10800000">
            <a:off x="14399096" y="2759751"/>
            <a:ext cx="304800" cy="3048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52" name="Oval 76"/>
          <p:cNvSpPr>
            <a:spLocks noChangeArrowheads="1"/>
          </p:cNvSpPr>
          <p:nvPr/>
        </p:nvSpPr>
        <p:spPr bwMode="auto">
          <a:xfrm rot="10800000">
            <a:off x="16075496" y="32169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75853" name="Oval 77"/>
          <p:cNvSpPr>
            <a:spLocks noChangeArrowheads="1"/>
          </p:cNvSpPr>
          <p:nvPr/>
        </p:nvSpPr>
        <p:spPr bwMode="auto">
          <a:xfrm rot="10800000">
            <a:off x="13484696" y="4131351"/>
            <a:ext cx="304800" cy="304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7200"/>
          </a:p>
        </p:txBody>
      </p:sp>
      <p:sp>
        <p:nvSpPr>
          <p:cNvPr id="80" name="Shape 262"/>
          <p:cNvSpPr/>
          <p:nvPr/>
        </p:nvSpPr>
        <p:spPr>
          <a:xfrm>
            <a:off x="0" y="510269"/>
            <a:ext cx="24409402" cy="1277269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Auditief systeem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117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75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725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25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625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775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925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075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3225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525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3825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4125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4425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4575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4725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4875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5025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5175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325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475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1" grpId="0" animBg="1"/>
      <p:bldP spid="75782" grpId="0" animBg="1"/>
      <p:bldP spid="75783" grpId="0" animBg="1"/>
      <p:bldP spid="75784" grpId="0" animBg="1"/>
      <p:bldP spid="75785" grpId="0" animBg="1"/>
      <p:bldP spid="75786" grpId="0" animBg="1"/>
      <p:bldP spid="75787" grpId="0" animBg="1"/>
      <p:bldP spid="75788" grpId="0" animBg="1"/>
      <p:bldP spid="75789" grpId="0" animBg="1"/>
      <p:bldP spid="75790" grpId="0" animBg="1"/>
      <p:bldP spid="75791" grpId="0" animBg="1"/>
      <p:bldP spid="75792" grpId="0" animBg="1"/>
      <p:bldP spid="75793" grpId="0" animBg="1"/>
      <p:bldP spid="75794" grpId="0" animBg="1"/>
      <p:bldP spid="75795" grpId="0" animBg="1"/>
      <p:bldP spid="75796" grpId="0" animBg="1"/>
      <p:bldP spid="75797" grpId="0" animBg="1"/>
      <p:bldP spid="75798" grpId="0" animBg="1"/>
      <p:bldP spid="75799" grpId="0" animBg="1"/>
      <p:bldP spid="75800" grpId="0" animBg="1"/>
      <p:bldP spid="75801" grpId="0" animBg="1"/>
      <p:bldP spid="75802" grpId="0" animBg="1"/>
      <p:bldP spid="75803" grpId="0" animBg="1"/>
      <p:bldP spid="75804" grpId="0" animBg="1"/>
      <p:bldP spid="75805" grpId="0" animBg="1"/>
      <p:bldP spid="75806" grpId="0" animBg="1"/>
      <p:bldP spid="75807" grpId="0" animBg="1"/>
      <p:bldP spid="75808" grpId="0" animBg="1"/>
      <p:bldP spid="75809" grpId="0" animBg="1"/>
      <p:bldP spid="75810" grpId="0" animBg="1"/>
      <p:bldP spid="75811" grpId="0" animBg="1"/>
      <p:bldP spid="75812" grpId="0" animBg="1"/>
      <p:bldP spid="75813" grpId="0" animBg="1"/>
      <p:bldP spid="75814" grpId="0" animBg="1"/>
      <p:bldP spid="75815" grpId="0" animBg="1"/>
      <p:bldP spid="75816" grpId="0" animBg="1"/>
      <p:bldP spid="75817" grpId="0" animBg="1"/>
      <p:bldP spid="75818" grpId="0" animBg="1"/>
      <p:bldP spid="75819" grpId="0" animBg="1"/>
      <p:bldP spid="75820" grpId="0" animBg="1"/>
      <p:bldP spid="75821" grpId="0" animBg="1"/>
      <p:bldP spid="75822" grpId="0" animBg="1"/>
      <p:bldP spid="75823" grpId="0" animBg="1"/>
      <p:bldP spid="75824" grpId="0" animBg="1"/>
      <p:bldP spid="75825" grpId="0" animBg="1"/>
      <p:bldP spid="75826" grpId="0" animBg="1"/>
      <p:bldP spid="75827" grpId="0" animBg="1"/>
      <p:bldP spid="75828" grpId="0" animBg="1"/>
      <p:bldP spid="75829" grpId="0" animBg="1"/>
      <p:bldP spid="75830" grpId="0" animBg="1"/>
      <p:bldP spid="75831" grpId="0" animBg="1"/>
      <p:bldP spid="75832" grpId="0" animBg="1"/>
      <p:bldP spid="75833" grpId="0" animBg="1"/>
      <p:bldP spid="75834" grpId="0" animBg="1"/>
      <p:bldP spid="75835" grpId="0" animBg="1"/>
      <p:bldP spid="75836" grpId="0" animBg="1"/>
      <p:bldP spid="75837" grpId="0" animBg="1"/>
      <p:bldP spid="75838" grpId="0" animBg="1"/>
      <p:bldP spid="75839" grpId="0" animBg="1"/>
      <p:bldP spid="75840" grpId="0" animBg="1"/>
      <p:bldP spid="75841" grpId="0" animBg="1"/>
      <p:bldP spid="75842" grpId="0" animBg="1"/>
      <p:bldP spid="75843" grpId="0" animBg="1"/>
      <p:bldP spid="75844" grpId="0" animBg="1"/>
      <p:bldP spid="75845" grpId="0" animBg="1"/>
      <p:bldP spid="75846" grpId="0" animBg="1"/>
      <p:bldP spid="75847" grpId="0" animBg="1"/>
      <p:bldP spid="75848" grpId="0" animBg="1"/>
      <p:bldP spid="75849" grpId="0" animBg="1"/>
      <p:bldP spid="75850" grpId="0" animBg="1"/>
      <p:bldP spid="75851" grpId="0" animBg="1"/>
      <p:bldP spid="75852" grpId="0" animBg="1"/>
      <p:bldP spid="758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81"/>
          <p:cNvSpPr>
            <a:spLocks noChangeArrowheads="1"/>
          </p:cNvSpPr>
          <p:nvPr/>
        </p:nvSpPr>
        <p:spPr bwMode="auto">
          <a:xfrm>
            <a:off x="1287550" y="8392994"/>
            <a:ext cx="21748573" cy="26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4150" tIns="92076" rIns="184150" bIns="92076">
            <a:spAutoFit/>
          </a:bodyPr>
          <a:lstStyle>
            <a:lvl1pPr defTabSz="762000">
              <a:spcBef>
                <a:spcPct val="20000"/>
              </a:spcBef>
              <a:buChar char="•"/>
              <a:defRPr sz="20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GB" altLang="nl-NL" sz="4000" dirty="0"/>
              <a:t> Alle </a:t>
            </a:r>
            <a:r>
              <a:rPr lang="en-GB" altLang="nl-NL" sz="4000" dirty="0" err="1"/>
              <a:t>neuronen</a:t>
            </a:r>
            <a:r>
              <a:rPr lang="en-GB" altLang="nl-NL" sz="4000" dirty="0"/>
              <a:t>/</a:t>
            </a:r>
            <a:r>
              <a:rPr lang="en-GB" altLang="nl-NL" sz="4000" dirty="0" err="1"/>
              <a:t>haarcellen</a:t>
            </a:r>
            <a:r>
              <a:rPr lang="en-GB" altLang="nl-NL" sz="4000" dirty="0"/>
              <a:t> </a:t>
            </a:r>
            <a:r>
              <a:rPr lang="en-GB" altLang="nl-NL" sz="4000" dirty="0" err="1"/>
              <a:t>zijn</a:t>
            </a:r>
            <a:r>
              <a:rPr lang="en-GB" altLang="nl-NL" sz="4000" dirty="0"/>
              <a:t> </a:t>
            </a:r>
            <a:r>
              <a:rPr lang="en-GB" altLang="nl-NL" sz="4000" dirty="0" err="1"/>
              <a:t>actief</a:t>
            </a:r>
            <a:r>
              <a:rPr lang="en-GB" altLang="nl-NL" sz="4000" dirty="0"/>
              <a:t>;  Cortex ‘</a:t>
            </a:r>
            <a:r>
              <a:rPr lang="en-GB" altLang="nl-NL" sz="4000" dirty="0" err="1"/>
              <a:t>hoort</a:t>
            </a:r>
            <a:r>
              <a:rPr lang="en-GB" altLang="nl-NL" sz="4000" dirty="0"/>
              <a:t>’ </a:t>
            </a:r>
            <a:r>
              <a:rPr lang="en-GB" altLang="nl-NL" sz="4000" dirty="0" err="1"/>
              <a:t>activiteit</a:t>
            </a:r>
            <a:r>
              <a:rPr lang="en-GB" altLang="nl-NL" sz="4000" dirty="0"/>
              <a:t> in </a:t>
            </a:r>
            <a:r>
              <a:rPr lang="en-GB" altLang="nl-NL" sz="4000" dirty="0" err="1"/>
              <a:t>neuraal</a:t>
            </a:r>
            <a:r>
              <a:rPr lang="en-GB" altLang="nl-NL" sz="4000" dirty="0"/>
              <a:t> </a:t>
            </a:r>
            <a:r>
              <a:rPr lang="en-GB" altLang="nl-NL" sz="4000" dirty="0" err="1"/>
              <a:t>netwerk</a:t>
            </a:r>
            <a:r>
              <a:rPr lang="en-GB" altLang="nl-NL" sz="4000" dirty="0"/>
              <a:t> 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GB" altLang="nl-NL" sz="4000" dirty="0"/>
              <a:t> </a:t>
            </a:r>
            <a:r>
              <a:rPr lang="en-GB" altLang="nl-NL" sz="4000" i="1" dirty="0"/>
              <a:t>De </a:t>
            </a:r>
            <a:r>
              <a:rPr lang="en-GB" altLang="nl-NL" sz="4000" i="1" dirty="0" err="1"/>
              <a:t>bron</a:t>
            </a:r>
            <a:r>
              <a:rPr lang="en-GB" altLang="nl-NL" sz="4000" dirty="0"/>
              <a:t> </a:t>
            </a:r>
            <a:r>
              <a:rPr lang="en-GB" altLang="nl-NL" sz="4000" dirty="0" err="1"/>
              <a:t>kan</a:t>
            </a:r>
            <a:r>
              <a:rPr lang="en-GB" altLang="nl-NL" sz="4000" dirty="0"/>
              <a:t> elk </a:t>
            </a:r>
            <a:r>
              <a:rPr lang="en-GB" altLang="nl-NL" sz="4000" dirty="0" err="1"/>
              <a:t>elektrisch</a:t>
            </a:r>
            <a:r>
              <a:rPr lang="en-GB" altLang="nl-NL" sz="4000" dirty="0"/>
              <a:t> </a:t>
            </a:r>
            <a:r>
              <a:rPr lang="en-GB" altLang="nl-NL" sz="4000" dirty="0" err="1"/>
              <a:t>actief</a:t>
            </a:r>
            <a:r>
              <a:rPr lang="en-GB" altLang="nl-NL" sz="4000" dirty="0"/>
              <a:t> </a:t>
            </a:r>
            <a:r>
              <a:rPr lang="en-GB" altLang="nl-NL" sz="4000" dirty="0" err="1"/>
              <a:t>neuroon</a:t>
            </a:r>
            <a:r>
              <a:rPr lang="en-GB" altLang="nl-NL" sz="4000" dirty="0"/>
              <a:t> </a:t>
            </a:r>
            <a:r>
              <a:rPr lang="en-GB" altLang="nl-NL" sz="4000" dirty="0" err="1"/>
              <a:t>zijn</a:t>
            </a:r>
            <a:r>
              <a:rPr lang="en-GB" altLang="nl-NL" sz="4000" dirty="0"/>
              <a:t>: 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endParaRPr lang="en-GB" altLang="nl-NL" sz="4000" dirty="0"/>
          </a:p>
          <a:p>
            <a:pPr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GB" altLang="nl-NL" sz="4000" dirty="0" err="1"/>
              <a:t>Versterkte</a:t>
            </a:r>
            <a:r>
              <a:rPr lang="en-GB" altLang="nl-NL" sz="4000" dirty="0"/>
              <a:t> </a:t>
            </a:r>
            <a:r>
              <a:rPr lang="en-GB" altLang="nl-NL" sz="4000" dirty="0" err="1"/>
              <a:t>waarneming</a:t>
            </a:r>
            <a:r>
              <a:rPr lang="en-GB" altLang="nl-NL" sz="4000" dirty="0"/>
              <a:t> </a:t>
            </a:r>
            <a:r>
              <a:rPr lang="en-GB" altLang="nl-NL" sz="4000" dirty="0" err="1"/>
              <a:t>indien</a:t>
            </a:r>
            <a:r>
              <a:rPr lang="en-GB" altLang="nl-NL" sz="4000" dirty="0"/>
              <a:t> </a:t>
            </a:r>
            <a:r>
              <a:rPr lang="en-GB" altLang="nl-NL" sz="4000" dirty="0" err="1"/>
              <a:t>systeem</a:t>
            </a:r>
            <a:r>
              <a:rPr lang="en-GB" altLang="nl-NL" sz="4000" dirty="0"/>
              <a:t> in </a:t>
            </a:r>
            <a:r>
              <a:rPr lang="en-GB" altLang="nl-NL" sz="4000" i="1" dirty="0"/>
              <a:t>‘</a:t>
            </a:r>
            <a:r>
              <a:rPr lang="en-GB" altLang="nl-NL" sz="4000" i="1" dirty="0" err="1"/>
              <a:t>gevaar</a:t>
            </a:r>
            <a:r>
              <a:rPr lang="en-GB" altLang="nl-NL" sz="4000" i="1" dirty="0"/>
              <a:t>’</a:t>
            </a:r>
          </a:p>
        </p:txBody>
      </p:sp>
      <p:pic>
        <p:nvPicPr>
          <p:cNvPr id="5" name="Picture 4" descr="A white sound wave&#10;&#10;Description automatically generated">
            <a:extLst>
              <a:ext uri="{FF2B5EF4-FFF2-40B4-BE49-F238E27FC236}">
                <a16:creationId xmlns:a16="http://schemas.microsoft.com/office/drawing/2014/main" id="{F9A20BBB-8CA9-46A0-2F0A-5F5BE35C2A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6588"/>
                    </a14:imgEffect>
                    <a14:imgEffect>
                      <a14:saturation sat="20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75" y="3512691"/>
            <a:ext cx="8520113" cy="4096405"/>
          </a:xfrm>
          <a:prstGeom prst="rect">
            <a:avLst/>
          </a:prstGeom>
        </p:spPr>
      </p:pic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6573837" y="2757368"/>
            <a:ext cx="11236326" cy="5470526"/>
            <a:chOff x="793" y="1344"/>
            <a:chExt cx="3539" cy="1723"/>
          </a:xfrm>
        </p:grpSpPr>
        <p:grpSp>
          <p:nvGrpSpPr>
            <p:cNvPr id="22533" name="Group 3"/>
            <p:cNvGrpSpPr>
              <a:grpSpLocks/>
            </p:cNvGrpSpPr>
            <p:nvPr/>
          </p:nvGrpSpPr>
          <p:grpSpPr bwMode="auto">
            <a:xfrm>
              <a:off x="793" y="1344"/>
              <a:ext cx="1760" cy="1719"/>
              <a:chOff x="703" y="1708"/>
              <a:chExt cx="1760" cy="1719"/>
            </a:xfrm>
          </p:grpSpPr>
          <p:sp>
            <p:nvSpPr>
              <p:cNvPr id="22673" name="Oval 4"/>
              <p:cNvSpPr>
                <a:spLocks noChangeArrowheads="1"/>
              </p:cNvSpPr>
              <p:nvPr/>
            </p:nvSpPr>
            <p:spPr bwMode="auto">
              <a:xfrm>
                <a:off x="707" y="1802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4" name="Oval 5"/>
              <p:cNvSpPr>
                <a:spLocks noChangeArrowheads="1"/>
              </p:cNvSpPr>
              <p:nvPr/>
            </p:nvSpPr>
            <p:spPr bwMode="auto">
              <a:xfrm>
                <a:off x="707" y="2064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5" name="Oval 6"/>
              <p:cNvSpPr>
                <a:spLocks noChangeArrowheads="1"/>
              </p:cNvSpPr>
              <p:nvPr/>
            </p:nvSpPr>
            <p:spPr bwMode="auto">
              <a:xfrm>
                <a:off x="707" y="3156"/>
                <a:ext cx="128" cy="13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6" name="Oval 7"/>
              <p:cNvSpPr>
                <a:spLocks noChangeArrowheads="1"/>
              </p:cNvSpPr>
              <p:nvPr/>
            </p:nvSpPr>
            <p:spPr bwMode="auto">
              <a:xfrm>
                <a:off x="1188" y="1800"/>
                <a:ext cx="127" cy="13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7" name="Oval 8"/>
              <p:cNvSpPr>
                <a:spLocks noChangeArrowheads="1"/>
              </p:cNvSpPr>
              <p:nvPr/>
            </p:nvSpPr>
            <p:spPr bwMode="auto">
              <a:xfrm>
                <a:off x="1188" y="2064"/>
                <a:ext cx="127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8" name="Oval 9"/>
              <p:cNvSpPr>
                <a:spLocks noChangeArrowheads="1"/>
              </p:cNvSpPr>
              <p:nvPr/>
            </p:nvSpPr>
            <p:spPr bwMode="auto">
              <a:xfrm>
                <a:off x="1188" y="2327"/>
                <a:ext cx="127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79" name="Oval 10"/>
              <p:cNvSpPr>
                <a:spLocks noChangeArrowheads="1"/>
              </p:cNvSpPr>
              <p:nvPr/>
            </p:nvSpPr>
            <p:spPr bwMode="auto">
              <a:xfrm>
                <a:off x="1188" y="3155"/>
                <a:ext cx="127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0" name="Oval 11"/>
              <p:cNvSpPr>
                <a:spLocks noChangeArrowheads="1"/>
              </p:cNvSpPr>
              <p:nvPr/>
            </p:nvSpPr>
            <p:spPr bwMode="auto">
              <a:xfrm>
                <a:off x="1681" y="2060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1" name="Oval 12"/>
              <p:cNvSpPr>
                <a:spLocks noChangeArrowheads="1"/>
              </p:cNvSpPr>
              <p:nvPr/>
            </p:nvSpPr>
            <p:spPr bwMode="auto">
              <a:xfrm>
                <a:off x="1681" y="2322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2" name="Oval 13"/>
              <p:cNvSpPr>
                <a:spLocks noChangeArrowheads="1"/>
              </p:cNvSpPr>
              <p:nvPr/>
            </p:nvSpPr>
            <p:spPr bwMode="auto">
              <a:xfrm>
                <a:off x="1681" y="2587"/>
                <a:ext cx="128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3" name="Oval 14"/>
              <p:cNvSpPr>
                <a:spLocks noChangeArrowheads="1"/>
              </p:cNvSpPr>
              <p:nvPr/>
            </p:nvSpPr>
            <p:spPr bwMode="auto">
              <a:xfrm>
                <a:off x="1681" y="2869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4" name="Oval 15"/>
              <p:cNvSpPr>
                <a:spLocks noChangeArrowheads="1"/>
              </p:cNvSpPr>
              <p:nvPr/>
            </p:nvSpPr>
            <p:spPr bwMode="auto">
              <a:xfrm>
                <a:off x="2195" y="2327"/>
                <a:ext cx="129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5" name="Oval 16"/>
              <p:cNvSpPr>
                <a:spLocks noChangeArrowheads="1"/>
              </p:cNvSpPr>
              <p:nvPr/>
            </p:nvSpPr>
            <p:spPr bwMode="auto">
              <a:xfrm>
                <a:off x="2195" y="2591"/>
                <a:ext cx="129" cy="128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6" name="Oval 17"/>
              <p:cNvSpPr>
                <a:spLocks noChangeArrowheads="1"/>
              </p:cNvSpPr>
              <p:nvPr/>
            </p:nvSpPr>
            <p:spPr bwMode="auto">
              <a:xfrm>
                <a:off x="2195" y="2874"/>
                <a:ext cx="129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7" name="Oval 18"/>
              <p:cNvSpPr>
                <a:spLocks noChangeArrowheads="1"/>
              </p:cNvSpPr>
              <p:nvPr/>
            </p:nvSpPr>
            <p:spPr bwMode="auto">
              <a:xfrm>
                <a:off x="1161" y="1920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8" name="Oval 19"/>
              <p:cNvSpPr>
                <a:spLocks noChangeArrowheads="1"/>
              </p:cNvSpPr>
              <p:nvPr/>
            </p:nvSpPr>
            <p:spPr bwMode="auto">
              <a:xfrm>
                <a:off x="1151" y="1864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89" name="Oval 20"/>
              <p:cNvSpPr>
                <a:spLocks noChangeArrowheads="1"/>
              </p:cNvSpPr>
              <p:nvPr/>
            </p:nvSpPr>
            <p:spPr bwMode="auto">
              <a:xfrm>
                <a:off x="1164" y="2060"/>
                <a:ext cx="13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0" name="Oval 21"/>
              <p:cNvSpPr>
                <a:spLocks noChangeArrowheads="1"/>
              </p:cNvSpPr>
              <p:nvPr/>
            </p:nvSpPr>
            <p:spPr bwMode="auto">
              <a:xfrm>
                <a:off x="1151" y="2123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1" name="Oval 22"/>
              <p:cNvSpPr>
                <a:spLocks noChangeArrowheads="1"/>
              </p:cNvSpPr>
              <p:nvPr/>
            </p:nvSpPr>
            <p:spPr bwMode="auto">
              <a:xfrm>
                <a:off x="1157" y="2171"/>
                <a:ext cx="27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2" name="Oval 23"/>
              <p:cNvSpPr>
                <a:spLocks noChangeArrowheads="1"/>
              </p:cNvSpPr>
              <p:nvPr/>
            </p:nvSpPr>
            <p:spPr bwMode="auto">
              <a:xfrm>
                <a:off x="1203" y="2215"/>
                <a:ext cx="25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3" name="Oval 24"/>
              <p:cNvSpPr>
                <a:spLocks noChangeArrowheads="1"/>
              </p:cNvSpPr>
              <p:nvPr/>
            </p:nvSpPr>
            <p:spPr bwMode="auto">
              <a:xfrm>
                <a:off x="1180" y="2316"/>
                <a:ext cx="12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4" name="Oval 25"/>
              <p:cNvSpPr>
                <a:spLocks noChangeArrowheads="1"/>
              </p:cNvSpPr>
              <p:nvPr/>
            </p:nvSpPr>
            <p:spPr bwMode="auto">
              <a:xfrm>
                <a:off x="1146" y="2384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5" name="Oval 26"/>
              <p:cNvSpPr>
                <a:spLocks noChangeArrowheads="1"/>
              </p:cNvSpPr>
              <p:nvPr/>
            </p:nvSpPr>
            <p:spPr bwMode="auto">
              <a:xfrm>
                <a:off x="1155" y="2866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6" name="Oval 27"/>
              <p:cNvSpPr>
                <a:spLocks noChangeArrowheads="1"/>
              </p:cNvSpPr>
              <p:nvPr/>
            </p:nvSpPr>
            <p:spPr bwMode="auto">
              <a:xfrm>
                <a:off x="1200" y="2476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7" name="Oval 28"/>
              <p:cNvSpPr>
                <a:spLocks noChangeArrowheads="1"/>
              </p:cNvSpPr>
              <p:nvPr/>
            </p:nvSpPr>
            <p:spPr bwMode="auto">
              <a:xfrm>
                <a:off x="1155" y="2583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8" name="Oval 29"/>
              <p:cNvSpPr>
                <a:spLocks noChangeArrowheads="1"/>
              </p:cNvSpPr>
              <p:nvPr/>
            </p:nvSpPr>
            <p:spPr bwMode="auto">
              <a:xfrm>
                <a:off x="1139" y="2646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99" name="Oval 30"/>
              <p:cNvSpPr>
                <a:spLocks noChangeArrowheads="1"/>
              </p:cNvSpPr>
              <p:nvPr/>
            </p:nvSpPr>
            <p:spPr bwMode="auto">
              <a:xfrm>
                <a:off x="1709" y="2480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0" name="Oval 31"/>
              <p:cNvSpPr>
                <a:spLocks noChangeArrowheads="1"/>
              </p:cNvSpPr>
              <p:nvPr/>
            </p:nvSpPr>
            <p:spPr bwMode="auto">
              <a:xfrm>
                <a:off x="1694" y="2557"/>
                <a:ext cx="12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1" name="Oval 32"/>
              <p:cNvSpPr>
                <a:spLocks noChangeArrowheads="1"/>
              </p:cNvSpPr>
              <p:nvPr/>
            </p:nvSpPr>
            <p:spPr bwMode="auto">
              <a:xfrm>
                <a:off x="1652" y="2612"/>
                <a:ext cx="14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2" name="Oval 33"/>
              <p:cNvSpPr>
                <a:spLocks noChangeArrowheads="1"/>
              </p:cNvSpPr>
              <p:nvPr/>
            </p:nvSpPr>
            <p:spPr bwMode="auto">
              <a:xfrm>
                <a:off x="1659" y="1914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3" name="Oval 34"/>
              <p:cNvSpPr>
                <a:spLocks noChangeArrowheads="1"/>
              </p:cNvSpPr>
              <p:nvPr/>
            </p:nvSpPr>
            <p:spPr bwMode="auto">
              <a:xfrm>
                <a:off x="1687" y="1949"/>
                <a:ext cx="28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4" name="Oval 35"/>
              <p:cNvSpPr>
                <a:spLocks noChangeArrowheads="1"/>
              </p:cNvSpPr>
              <p:nvPr/>
            </p:nvSpPr>
            <p:spPr bwMode="auto">
              <a:xfrm>
                <a:off x="1667" y="2059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5" name="Oval 36"/>
              <p:cNvSpPr>
                <a:spLocks noChangeArrowheads="1"/>
              </p:cNvSpPr>
              <p:nvPr/>
            </p:nvSpPr>
            <p:spPr bwMode="auto">
              <a:xfrm>
                <a:off x="1644" y="2126"/>
                <a:ext cx="10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6" name="Oval 37"/>
              <p:cNvSpPr>
                <a:spLocks noChangeArrowheads="1"/>
              </p:cNvSpPr>
              <p:nvPr/>
            </p:nvSpPr>
            <p:spPr bwMode="auto">
              <a:xfrm>
                <a:off x="1667" y="2181"/>
                <a:ext cx="11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7" name="Oval 38"/>
              <p:cNvSpPr>
                <a:spLocks noChangeArrowheads="1"/>
              </p:cNvSpPr>
              <p:nvPr/>
            </p:nvSpPr>
            <p:spPr bwMode="auto">
              <a:xfrm>
                <a:off x="1712" y="2210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8" name="Oval 39"/>
              <p:cNvSpPr>
                <a:spLocks noChangeArrowheads="1"/>
              </p:cNvSpPr>
              <p:nvPr/>
            </p:nvSpPr>
            <p:spPr bwMode="auto">
              <a:xfrm>
                <a:off x="1711" y="2284"/>
                <a:ext cx="11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09" name="Oval 40"/>
              <p:cNvSpPr>
                <a:spLocks noChangeArrowheads="1"/>
              </p:cNvSpPr>
              <p:nvPr/>
            </p:nvSpPr>
            <p:spPr bwMode="auto">
              <a:xfrm>
                <a:off x="1651" y="2321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0" name="Oval 41"/>
              <p:cNvSpPr>
                <a:spLocks noChangeArrowheads="1"/>
              </p:cNvSpPr>
              <p:nvPr/>
            </p:nvSpPr>
            <p:spPr bwMode="auto">
              <a:xfrm>
                <a:off x="1644" y="2388"/>
                <a:ext cx="10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1" name="Oval 42"/>
              <p:cNvSpPr>
                <a:spLocks noChangeArrowheads="1"/>
              </p:cNvSpPr>
              <p:nvPr/>
            </p:nvSpPr>
            <p:spPr bwMode="auto">
              <a:xfrm>
                <a:off x="1705" y="2830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2" name="Oval 43"/>
              <p:cNvSpPr>
                <a:spLocks noChangeArrowheads="1"/>
              </p:cNvSpPr>
              <p:nvPr/>
            </p:nvSpPr>
            <p:spPr bwMode="auto">
              <a:xfrm>
                <a:off x="1644" y="2940"/>
                <a:ext cx="10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3" name="Oval 44"/>
              <p:cNvSpPr>
                <a:spLocks noChangeArrowheads="1"/>
              </p:cNvSpPr>
              <p:nvPr/>
            </p:nvSpPr>
            <p:spPr bwMode="auto">
              <a:xfrm>
                <a:off x="2125" y="1855"/>
                <a:ext cx="28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4" name="Oval 45"/>
              <p:cNvSpPr>
                <a:spLocks noChangeArrowheads="1"/>
              </p:cNvSpPr>
              <p:nvPr/>
            </p:nvSpPr>
            <p:spPr bwMode="auto">
              <a:xfrm>
                <a:off x="2163" y="1920"/>
                <a:ext cx="14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5" name="Oval 46"/>
              <p:cNvSpPr>
                <a:spLocks noChangeArrowheads="1"/>
              </p:cNvSpPr>
              <p:nvPr/>
            </p:nvSpPr>
            <p:spPr bwMode="auto">
              <a:xfrm>
                <a:off x="2184" y="2039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6" name="Oval 47"/>
              <p:cNvSpPr>
                <a:spLocks noChangeArrowheads="1"/>
              </p:cNvSpPr>
              <p:nvPr/>
            </p:nvSpPr>
            <p:spPr bwMode="auto">
              <a:xfrm>
                <a:off x="2164" y="2186"/>
                <a:ext cx="14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7" name="Oval 48"/>
              <p:cNvSpPr>
                <a:spLocks noChangeArrowheads="1"/>
              </p:cNvSpPr>
              <p:nvPr/>
            </p:nvSpPr>
            <p:spPr bwMode="auto">
              <a:xfrm>
                <a:off x="2179" y="2308"/>
                <a:ext cx="13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8" name="Oval 49"/>
              <p:cNvSpPr>
                <a:spLocks noChangeArrowheads="1"/>
              </p:cNvSpPr>
              <p:nvPr/>
            </p:nvSpPr>
            <p:spPr bwMode="auto">
              <a:xfrm>
                <a:off x="1217" y="2289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19" name="Oval 50"/>
              <p:cNvSpPr>
                <a:spLocks noChangeArrowheads="1"/>
              </p:cNvSpPr>
              <p:nvPr/>
            </p:nvSpPr>
            <p:spPr bwMode="auto">
              <a:xfrm>
                <a:off x="2179" y="2587"/>
                <a:ext cx="13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0" name="Oval 51"/>
              <p:cNvSpPr>
                <a:spLocks noChangeArrowheads="1"/>
              </p:cNvSpPr>
              <p:nvPr/>
            </p:nvSpPr>
            <p:spPr bwMode="auto">
              <a:xfrm>
                <a:off x="2156" y="2928"/>
                <a:ext cx="13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1" name="Oval 52"/>
              <p:cNvSpPr>
                <a:spLocks noChangeArrowheads="1"/>
              </p:cNvSpPr>
              <p:nvPr/>
            </p:nvSpPr>
            <p:spPr bwMode="auto">
              <a:xfrm>
                <a:off x="2187" y="2859"/>
                <a:ext cx="13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2" name="Oval 53"/>
              <p:cNvSpPr>
                <a:spLocks noChangeArrowheads="1"/>
              </p:cNvSpPr>
              <p:nvPr/>
            </p:nvSpPr>
            <p:spPr bwMode="auto">
              <a:xfrm>
                <a:off x="1131" y="2926"/>
                <a:ext cx="25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3" name="Oval 54"/>
              <p:cNvSpPr>
                <a:spLocks noChangeArrowheads="1"/>
              </p:cNvSpPr>
              <p:nvPr/>
            </p:nvSpPr>
            <p:spPr bwMode="auto">
              <a:xfrm>
                <a:off x="1149" y="2707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4" name="Oval 55"/>
              <p:cNvSpPr>
                <a:spLocks noChangeArrowheads="1"/>
              </p:cNvSpPr>
              <p:nvPr/>
            </p:nvSpPr>
            <p:spPr bwMode="auto">
              <a:xfrm>
                <a:off x="1143" y="3229"/>
                <a:ext cx="12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5" name="Oval 56"/>
              <p:cNvSpPr>
                <a:spLocks noChangeArrowheads="1"/>
              </p:cNvSpPr>
              <p:nvPr/>
            </p:nvSpPr>
            <p:spPr bwMode="auto">
              <a:xfrm>
                <a:off x="1149" y="3150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6" name="Oval 57"/>
              <p:cNvSpPr>
                <a:spLocks noChangeArrowheads="1"/>
              </p:cNvSpPr>
              <p:nvPr/>
            </p:nvSpPr>
            <p:spPr bwMode="auto">
              <a:xfrm>
                <a:off x="1676" y="2718"/>
                <a:ext cx="13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7" name="Oval 58"/>
              <p:cNvSpPr>
                <a:spLocks noChangeArrowheads="1"/>
              </p:cNvSpPr>
              <p:nvPr/>
            </p:nvSpPr>
            <p:spPr bwMode="auto">
              <a:xfrm>
                <a:off x="1648" y="3224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8" name="Oval 59"/>
              <p:cNvSpPr>
                <a:spLocks noChangeArrowheads="1"/>
              </p:cNvSpPr>
              <p:nvPr/>
            </p:nvSpPr>
            <p:spPr bwMode="auto">
              <a:xfrm>
                <a:off x="1652" y="3145"/>
                <a:ext cx="27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29" name="Oval 60"/>
              <p:cNvSpPr>
                <a:spLocks noChangeArrowheads="1"/>
              </p:cNvSpPr>
              <p:nvPr/>
            </p:nvSpPr>
            <p:spPr bwMode="auto">
              <a:xfrm>
                <a:off x="1649" y="2870"/>
                <a:ext cx="26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30" name="Oval 61"/>
              <p:cNvSpPr>
                <a:spLocks noChangeArrowheads="1"/>
              </p:cNvSpPr>
              <p:nvPr/>
            </p:nvSpPr>
            <p:spPr bwMode="auto">
              <a:xfrm>
                <a:off x="2186" y="3139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31" name="Oval 62"/>
              <p:cNvSpPr>
                <a:spLocks noChangeArrowheads="1"/>
              </p:cNvSpPr>
              <p:nvPr/>
            </p:nvSpPr>
            <p:spPr bwMode="auto">
              <a:xfrm>
                <a:off x="2155" y="3203"/>
                <a:ext cx="29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32" name="Line 63"/>
              <p:cNvSpPr>
                <a:spLocks noChangeShapeType="1"/>
              </p:cNvSpPr>
              <p:nvPr/>
            </p:nvSpPr>
            <p:spPr bwMode="auto">
              <a:xfrm>
                <a:off x="840" y="1870"/>
                <a:ext cx="30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3" name="Line 64"/>
              <p:cNvSpPr>
                <a:spLocks noChangeShapeType="1"/>
              </p:cNvSpPr>
              <p:nvPr/>
            </p:nvSpPr>
            <p:spPr bwMode="auto">
              <a:xfrm>
                <a:off x="837" y="2131"/>
                <a:ext cx="309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4" name="Line 65"/>
              <p:cNvSpPr>
                <a:spLocks noChangeShapeType="1"/>
              </p:cNvSpPr>
              <p:nvPr/>
            </p:nvSpPr>
            <p:spPr bwMode="auto">
              <a:xfrm>
                <a:off x="839" y="3235"/>
                <a:ext cx="297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5" name="Line 66"/>
              <p:cNvSpPr>
                <a:spLocks noChangeShapeType="1"/>
              </p:cNvSpPr>
              <p:nvPr/>
            </p:nvSpPr>
            <p:spPr bwMode="auto">
              <a:xfrm>
                <a:off x="1319" y="1867"/>
                <a:ext cx="16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6" name="Line 67"/>
              <p:cNvSpPr>
                <a:spLocks noChangeShapeType="1"/>
              </p:cNvSpPr>
              <p:nvPr/>
            </p:nvSpPr>
            <p:spPr bwMode="auto">
              <a:xfrm>
                <a:off x="1323" y="3231"/>
                <a:ext cx="31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7" name="Line 68"/>
              <p:cNvSpPr>
                <a:spLocks noChangeShapeType="1"/>
              </p:cNvSpPr>
              <p:nvPr/>
            </p:nvSpPr>
            <p:spPr bwMode="auto">
              <a:xfrm>
                <a:off x="1809" y="2129"/>
                <a:ext cx="138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8" name="Line 69"/>
              <p:cNvSpPr>
                <a:spLocks noChangeShapeType="1"/>
              </p:cNvSpPr>
              <p:nvPr/>
            </p:nvSpPr>
            <p:spPr bwMode="auto">
              <a:xfrm>
                <a:off x="1811" y="2390"/>
                <a:ext cx="12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39" name="Line 70"/>
              <p:cNvSpPr>
                <a:spLocks noChangeShapeType="1"/>
              </p:cNvSpPr>
              <p:nvPr/>
            </p:nvSpPr>
            <p:spPr bwMode="auto">
              <a:xfrm>
                <a:off x="1816" y="2650"/>
                <a:ext cx="3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0" name="Line 71"/>
              <p:cNvSpPr>
                <a:spLocks noChangeShapeType="1"/>
              </p:cNvSpPr>
              <p:nvPr/>
            </p:nvSpPr>
            <p:spPr bwMode="auto">
              <a:xfrm>
                <a:off x="1816" y="2932"/>
                <a:ext cx="3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1" name="Line 72"/>
              <p:cNvSpPr>
                <a:spLocks noChangeShapeType="1"/>
              </p:cNvSpPr>
              <p:nvPr/>
            </p:nvSpPr>
            <p:spPr bwMode="auto">
              <a:xfrm>
                <a:off x="2328" y="2940"/>
                <a:ext cx="13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2" name="Line 73"/>
              <p:cNvSpPr>
                <a:spLocks noChangeShapeType="1"/>
              </p:cNvSpPr>
              <p:nvPr/>
            </p:nvSpPr>
            <p:spPr bwMode="auto">
              <a:xfrm>
                <a:off x="2330" y="2654"/>
                <a:ext cx="1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3" name="Line 74"/>
              <p:cNvSpPr>
                <a:spLocks noChangeShapeType="1"/>
              </p:cNvSpPr>
              <p:nvPr/>
            </p:nvSpPr>
            <p:spPr bwMode="auto">
              <a:xfrm>
                <a:off x="2328" y="2392"/>
                <a:ext cx="13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4" name="Line 75"/>
              <p:cNvSpPr>
                <a:spLocks noChangeShapeType="1"/>
              </p:cNvSpPr>
              <p:nvPr/>
            </p:nvSpPr>
            <p:spPr bwMode="auto">
              <a:xfrm>
                <a:off x="2339" y="3215"/>
                <a:ext cx="12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5" name="Line 76"/>
              <p:cNvSpPr>
                <a:spLocks noChangeShapeType="1"/>
              </p:cNvSpPr>
              <p:nvPr/>
            </p:nvSpPr>
            <p:spPr bwMode="auto">
              <a:xfrm>
                <a:off x="987" y="1869"/>
                <a:ext cx="176" cy="18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6" name="Line 77"/>
              <p:cNvSpPr>
                <a:spLocks noChangeShapeType="1"/>
              </p:cNvSpPr>
              <p:nvPr/>
            </p:nvSpPr>
            <p:spPr bwMode="auto">
              <a:xfrm>
                <a:off x="987" y="1869"/>
                <a:ext cx="232" cy="41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7" name="Line 78"/>
              <p:cNvSpPr>
                <a:spLocks noChangeShapeType="1"/>
              </p:cNvSpPr>
              <p:nvPr/>
            </p:nvSpPr>
            <p:spPr bwMode="auto">
              <a:xfrm flipV="1">
                <a:off x="987" y="1935"/>
                <a:ext cx="174" cy="19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8" name="Line 79"/>
              <p:cNvSpPr>
                <a:spLocks noChangeShapeType="1"/>
              </p:cNvSpPr>
              <p:nvPr/>
            </p:nvSpPr>
            <p:spPr bwMode="auto">
              <a:xfrm>
                <a:off x="1483" y="1868"/>
                <a:ext cx="185" cy="18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49" name="Oval 80"/>
              <p:cNvSpPr>
                <a:spLocks noChangeArrowheads="1"/>
              </p:cNvSpPr>
              <p:nvPr/>
            </p:nvSpPr>
            <p:spPr bwMode="auto">
              <a:xfrm>
                <a:off x="2179" y="2700"/>
                <a:ext cx="11" cy="13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50" name="Oval 81"/>
              <p:cNvSpPr>
                <a:spLocks noChangeArrowheads="1"/>
              </p:cNvSpPr>
              <p:nvPr/>
            </p:nvSpPr>
            <p:spPr bwMode="auto">
              <a:xfrm>
                <a:off x="2202" y="2473"/>
                <a:ext cx="12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51" name="Oval 82"/>
              <p:cNvSpPr>
                <a:spLocks noChangeArrowheads="1"/>
              </p:cNvSpPr>
              <p:nvPr/>
            </p:nvSpPr>
            <p:spPr bwMode="auto">
              <a:xfrm>
                <a:off x="2155" y="2645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752" name="Line 83"/>
              <p:cNvSpPr>
                <a:spLocks noChangeShapeType="1"/>
              </p:cNvSpPr>
              <p:nvPr/>
            </p:nvSpPr>
            <p:spPr bwMode="auto">
              <a:xfrm>
                <a:off x="981" y="2128"/>
                <a:ext cx="198" cy="18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3" name="Line 84"/>
              <p:cNvSpPr>
                <a:spLocks noChangeShapeType="1"/>
              </p:cNvSpPr>
              <p:nvPr/>
            </p:nvSpPr>
            <p:spPr bwMode="auto">
              <a:xfrm>
                <a:off x="1480" y="1869"/>
                <a:ext cx="229" cy="41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4" name="Line 85"/>
              <p:cNvSpPr>
                <a:spLocks noChangeShapeType="1"/>
              </p:cNvSpPr>
              <p:nvPr/>
            </p:nvSpPr>
            <p:spPr bwMode="auto">
              <a:xfrm>
                <a:off x="1480" y="1869"/>
                <a:ext cx="216" cy="68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5" name="Line 86"/>
              <p:cNvSpPr>
                <a:spLocks noChangeShapeType="1"/>
              </p:cNvSpPr>
              <p:nvPr/>
            </p:nvSpPr>
            <p:spPr bwMode="auto">
              <a:xfrm flipV="1">
                <a:off x="1480" y="1930"/>
                <a:ext cx="179" cy="20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6" name="Line 87"/>
              <p:cNvSpPr>
                <a:spLocks noChangeShapeType="1"/>
              </p:cNvSpPr>
              <p:nvPr/>
            </p:nvSpPr>
            <p:spPr bwMode="auto">
              <a:xfrm>
                <a:off x="1323" y="2132"/>
                <a:ext cx="31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7" name="Line 88"/>
              <p:cNvSpPr>
                <a:spLocks noChangeShapeType="1"/>
              </p:cNvSpPr>
              <p:nvPr/>
            </p:nvSpPr>
            <p:spPr bwMode="auto">
              <a:xfrm>
                <a:off x="1323" y="2394"/>
                <a:ext cx="31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8" name="Line 89"/>
              <p:cNvSpPr>
                <a:spLocks noChangeShapeType="1"/>
              </p:cNvSpPr>
              <p:nvPr/>
            </p:nvSpPr>
            <p:spPr bwMode="auto">
              <a:xfrm>
                <a:off x="1483" y="2134"/>
                <a:ext cx="167" cy="18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59" name="Line 90"/>
              <p:cNvSpPr>
                <a:spLocks noChangeShapeType="1"/>
              </p:cNvSpPr>
              <p:nvPr/>
            </p:nvSpPr>
            <p:spPr bwMode="auto">
              <a:xfrm flipV="1">
                <a:off x="1501" y="2198"/>
                <a:ext cx="162" cy="19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0" name="Line 91"/>
              <p:cNvSpPr>
                <a:spLocks noChangeShapeType="1"/>
              </p:cNvSpPr>
              <p:nvPr/>
            </p:nvSpPr>
            <p:spPr bwMode="auto">
              <a:xfrm>
                <a:off x="1501" y="2394"/>
                <a:ext cx="150" cy="21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1" name="Line 92"/>
              <p:cNvSpPr>
                <a:spLocks noChangeShapeType="1"/>
              </p:cNvSpPr>
              <p:nvPr/>
            </p:nvSpPr>
            <p:spPr bwMode="auto">
              <a:xfrm flipV="1">
                <a:off x="1933" y="1934"/>
                <a:ext cx="229" cy="19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2" name="Line 93"/>
              <p:cNvSpPr>
                <a:spLocks noChangeShapeType="1"/>
              </p:cNvSpPr>
              <p:nvPr/>
            </p:nvSpPr>
            <p:spPr bwMode="auto">
              <a:xfrm>
                <a:off x="1940" y="2128"/>
                <a:ext cx="239" cy="17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3" name="Line 94"/>
              <p:cNvSpPr>
                <a:spLocks noChangeShapeType="1"/>
              </p:cNvSpPr>
              <p:nvPr/>
            </p:nvSpPr>
            <p:spPr bwMode="auto">
              <a:xfrm flipV="1">
                <a:off x="1936" y="2199"/>
                <a:ext cx="226" cy="19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4" name="Line 95"/>
              <p:cNvSpPr>
                <a:spLocks noChangeShapeType="1"/>
              </p:cNvSpPr>
              <p:nvPr/>
            </p:nvSpPr>
            <p:spPr bwMode="auto">
              <a:xfrm>
                <a:off x="1932" y="2390"/>
                <a:ext cx="245" cy="19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5" name="Line 96"/>
              <p:cNvSpPr>
                <a:spLocks noChangeShapeType="1"/>
              </p:cNvSpPr>
              <p:nvPr/>
            </p:nvSpPr>
            <p:spPr bwMode="auto">
              <a:xfrm flipV="1">
                <a:off x="1985" y="2486"/>
                <a:ext cx="218" cy="16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6" name="Line 97"/>
              <p:cNvSpPr>
                <a:spLocks noChangeShapeType="1"/>
              </p:cNvSpPr>
              <p:nvPr/>
            </p:nvSpPr>
            <p:spPr bwMode="auto">
              <a:xfrm>
                <a:off x="1981" y="2651"/>
                <a:ext cx="204" cy="20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7" name="Line 98"/>
              <p:cNvSpPr>
                <a:spLocks noChangeShapeType="1"/>
              </p:cNvSpPr>
              <p:nvPr/>
            </p:nvSpPr>
            <p:spPr bwMode="auto">
              <a:xfrm>
                <a:off x="1501" y="2394"/>
                <a:ext cx="204" cy="42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8" name="Line 99"/>
              <p:cNvSpPr>
                <a:spLocks noChangeShapeType="1"/>
              </p:cNvSpPr>
              <p:nvPr/>
            </p:nvSpPr>
            <p:spPr bwMode="auto">
              <a:xfrm flipV="1">
                <a:off x="1477" y="2956"/>
                <a:ext cx="167" cy="27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69" name="Line 100"/>
              <p:cNvSpPr>
                <a:spLocks noChangeShapeType="1"/>
              </p:cNvSpPr>
              <p:nvPr/>
            </p:nvSpPr>
            <p:spPr bwMode="auto">
              <a:xfrm>
                <a:off x="1501" y="2941"/>
                <a:ext cx="158" cy="20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70" name="Line 101"/>
              <p:cNvSpPr>
                <a:spLocks noChangeShapeType="1"/>
              </p:cNvSpPr>
              <p:nvPr/>
            </p:nvSpPr>
            <p:spPr bwMode="auto">
              <a:xfrm flipV="1">
                <a:off x="1474" y="2735"/>
                <a:ext cx="203" cy="49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71" name="Line 102"/>
              <p:cNvSpPr>
                <a:spLocks noChangeShapeType="1"/>
              </p:cNvSpPr>
              <p:nvPr/>
            </p:nvSpPr>
            <p:spPr bwMode="auto">
              <a:xfrm flipV="1">
                <a:off x="1965" y="2716"/>
                <a:ext cx="212" cy="21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grpSp>
            <p:nvGrpSpPr>
              <p:cNvPr id="22772" name="Group 103"/>
              <p:cNvGrpSpPr>
                <a:grpSpLocks/>
              </p:cNvGrpSpPr>
              <p:nvPr/>
            </p:nvGrpSpPr>
            <p:grpSpPr bwMode="auto">
              <a:xfrm>
                <a:off x="811" y="1975"/>
                <a:ext cx="909" cy="971"/>
                <a:chOff x="1220" y="2077"/>
                <a:chExt cx="909" cy="971"/>
              </a:xfrm>
            </p:grpSpPr>
            <p:sp>
              <p:nvSpPr>
                <p:cNvPr id="22803" name="Line 104"/>
                <p:cNvSpPr>
                  <a:spLocks noChangeShapeType="1"/>
                </p:cNvSpPr>
                <p:nvPr/>
              </p:nvSpPr>
              <p:spPr bwMode="auto">
                <a:xfrm>
                  <a:off x="1220" y="2500"/>
                  <a:ext cx="353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4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396" y="2598"/>
                  <a:ext cx="217" cy="161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5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396" y="2332"/>
                  <a:ext cx="231" cy="427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6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1405" y="2821"/>
                  <a:ext cx="169" cy="227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7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910" y="2077"/>
                  <a:ext cx="196" cy="68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8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910" y="2335"/>
                  <a:ext cx="216" cy="424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9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1910" y="2599"/>
                  <a:ext cx="219" cy="16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10" name="Line 111"/>
                <p:cNvSpPr>
                  <a:spLocks noChangeShapeType="1"/>
                </p:cNvSpPr>
                <p:nvPr/>
              </p:nvSpPr>
              <p:spPr bwMode="auto">
                <a:xfrm>
                  <a:off x="1910" y="2759"/>
                  <a:ext cx="158" cy="223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</p:grpSp>
          <p:sp>
            <p:nvSpPr>
              <p:cNvPr id="22773" name="Line 112"/>
              <p:cNvSpPr>
                <a:spLocks noChangeShapeType="1"/>
              </p:cNvSpPr>
              <p:nvPr/>
            </p:nvSpPr>
            <p:spPr bwMode="auto">
              <a:xfrm flipV="1">
                <a:off x="1010" y="3008"/>
                <a:ext cx="147" cy="22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74" name="Line 113"/>
              <p:cNvSpPr>
                <a:spLocks noChangeShapeType="1"/>
              </p:cNvSpPr>
              <p:nvPr/>
            </p:nvSpPr>
            <p:spPr bwMode="auto">
              <a:xfrm>
                <a:off x="1971" y="2930"/>
                <a:ext cx="213" cy="20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775" name="Oval 114"/>
              <p:cNvSpPr>
                <a:spLocks noChangeArrowheads="1"/>
              </p:cNvSpPr>
              <p:nvPr/>
            </p:nvSpPr>
            <p:spPr bwMode="auto">
              <a:xfrm>
                <a:off x="1159" y="2995"/>
                <a:ext cx="14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grpSp>
            <p:nvGrpSpPr>
              <p:cNvPr id="22776" name="Group 115"/>
              <p:cNvGrpSpPr>
                <a:grpSpLocks/>
              </p:cNvGrpSpPr>
              <p:nvPr/>
            </p:nvGrpSpPr>
            <p:grpSpPr bwMode="auto">
              <a:xfrm>
                <a:off x="703" y="1708"/>
                <a:ext cx="1760" cy="1719"/>
                <a:chOff x="1112" y="1810"/>
                <a:chExt cx="1760" cy="1719"/>
              </a:xfrm>
            </p:grpSpPr>
            <p:sp>
              <p:nvSpPr>
                <p:cNvPr id="22777" name="Oval 116"/>
                <p:cNvSpPr>
                  <a:spLocks noChangeArrowheads="1"/>
                </p:cNvSpPr>
                <p:nvPr/>
              </p:nvSpPr>
              <p:spPr bwMode="auto">
                <a:xfrm>
                  <a:off x="1112" y="2426"/>
                  <a:ext cx="135" cy="137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78" name="Oval 117"/>
                <p:cNvSpPr>
                  <a:spLocks noChangeArrowheads="1"/>
                </p:cNvSpPr>
                <p:nvPr/>
              </p:nvSpPr>
              <p:spPr bwMode="auto">
                <a:xfrm>
                  <a:off x="1112" y="2689"/>
                  <a:ext cx="135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79" name="Oval 118"/>
                <p:cNvSpPr>
                  <a:spLocks noChangeArrowheads="1"/>
                </p:cNvSpPr>
                <p:nvPr/>
              </p:nvSpPr>
              <p:spPr bwMode="auto">
                <a:xfrm>
                  <a:off x="1112" y="2972"/>
                  <a:ext cx="135" cy="137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0" name="Oval 119"/>
                <p:cNvSpPr>
                  <a:spLocks noChangeArrowheads="1"/>
                </p:cNvSpPr>
                <p:nvPr/>
              </p:nvSpPr>
              <p:spPr bwMode="auto">
                <a:xfrm>
                  <a:off x="1594" y="2687"/>
                  <a:ext cx="134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1" name="Oval 120"/>
                <p:cNvSpPr>
                  <a:spLocks noChangeArrowheads="1"/>
                </p:cNvSpPr>
                <p:nvPr/>
              </p:nvSpPr>
              <p:spPr bwMode="auto">
                <a:xfrm>
                  <a:off x="1594" y="2970"/>
                  <a:ext cx="134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2" name="Oval 121"/>
                <p:cNvSpPr>
                  <a:spLocks noChangeArrowheads="1"/>
                </p:cNvSpPr>
                <p:nvPr/>
              </p:nvSpPr>
              <p:spPr bwMode="auto">
                <a:xfrm>
                  <a:off x="2086" y="1895"/>
                  <a:ext cx="135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3" name="Oval 122"/>
                <p:cNvSpPr>
                  <a:spLocks noChangeArrowheads="1"/>
                </p:cNvSpPr>
                <p:nvPr/>
              </p:nvSpPr>
              <p:spPr bwMode="auto">
                <a:xfrm>
                  <a:off x="2086" y="3251"/>
                  <a:ext cx="135" cy="135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4" name="Oval 123"/>
                <p:cNvSpPr>
                  <a:spLocks noChangeArrowheads="1"/>
                </p:cNvSpPr>
                <p:nvPr/>
              </p:nvSpPr>
              <p:spPr bwMode="auto">
                <a:xfrm>
                  <a:off x="2601" y="1900"/>
                  <a:ext cx="136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5" name="Oval 124"/>
                <p:cNvSpPr>
                  <a:spLocks noChangeArrowheads="1"/>
                </p:cNvSpPr>
                <p:nvPr/>
              </p:nvSpPr>
              <p:spPr bwMode="auto">
                <a:xfrm>
                  <a:off x="2601" y="2162"/>
                  <a:ext cx="136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6" name="Oval 125"/>
                <p:cNvSpPr>
                  <a:spLocks noChangeArrowheads="1"/>
                </p:cNvSpPr>
                <p:nvPr/>
              </p:nvSpPr>
              <p:spPr bwMode="auto">
                <a:xfrm>
                  <a:off x="2606" y="3246"/>
                  <a:ext cx="135" cy="139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787" name="Line 126"/>
                <p:cNvSpPr>
                  <a:spLocks noChangeShapeType="1"/>
                </p:cNvSpPr>
                <p:nvPr/>
              </p:nvSpPr>
              <p:spPr bwMode="auto">
                <a:xfrm>
                  <a:off x="1238" y="2761"/>
                  <a:ext cx="317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88" name="Line 127"/>
                <p:cNvSpPr>
                  <a:spLocks noChangeShapeType="1"/>
                </p:cNvSpPr>
                <p:nvPr/>
              </p:nvSpPr>
              <p:spPr bwMode="auto">
                <a:xfrm>
                  <a:off x="1732" y="3047"/>
                  <a:ext cx="18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89" name="Line 128"/>
                <p:cNvSpPr>
                  <a:spLocks noChangeShapeType="1"/>
                </p:cNvSpPr>
                <p:nvPr/>
              </p:nvSpPr>
              <p:spPr bwMode="auto">
                <a:xfrm>
                  <a:off x="2236" y="3320"/>
                  <a:ext cx="3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0" name="Line 129"/>
                <p:cNvSpPr>
                  <a:spLocks noChangeShapeType="1"/>
                </p:cNvSpPr>
                <p:nvPr/>
              </p:nvSpPr>
              <p:spPr bwMode="auto">
                <a:xfrm>
                  <a:off x="2748" y="2237"/>
                  <a:ext cx="1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1" name="Line 130"/>
                <p:cNvSpPr>
                  <a:spLocks noChangeShapeType="1"/>
                </p:cNvSpPr>
                <p:nvPr/>
              </p:nvSpPr>
              <p:spPr bwMode="auto">
                <a:xfrm>
                  <a:off x="2748" y="1977"/>
                  <a:ext cx="1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2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1380" y="2298"/>
                  <a:ext cx="192" cy="20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3" name="Line 132"/>
                <p:cNvSpPr>
                  <a:spLocks noChangeShapeType="1"/>
                </p:cNvSpPr>
                <p:nvPr/>
              </p:nvSpPr>
              <p:spPr bwMode="auto">
                <a:xfrm>
                  <a:off x="1396" y="2759"/>
                  <a:ext cx="172" cy="215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4" name="Line 133"/>
                <p:cNvSpPr>
                  <a:spLocks noChangeShapeType="1"/>
                </p:cNvSpPr>
                <p:nvPr/>
              </p:nvSpPr>
              <p:spPr bwMode="auto">
                <a:xfrm>
                  <a:off x="1363" y="3054"/>
                  <a:ext cx="211" cy="21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5" name="Line 134"/>
                <p:cNvSpPr>
                  <a:spLocks noChangeShapeType="1"/>
                </p:cNvSpPr>
                <p:nvPr/>
              </p:nvSpPr>
              <p:spPr bwMode="auto">
                <a:xfrm>
                  <a:off x="2225" y="1971"/>
                  <a:ext cx="315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6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381" y="1810"/>
                  <a:ext cx="198" cy="161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7" name="Line 136"/>
                <p:cNvSpPr>
                  <a:spLocks noChangeShapeType="1"/>
                </p:cNvSpPr>
                <p:nvPr/>
              </p:nvSpPr>
              <p:spPr bwMode="auto">
                <a:xfrm>
                  <a:off x="2384" y="1972"/>
                  <a:ext cx="214" cy="17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8" name="Line 137"/>
                <p:cNvSpPr>
                  <a:spLocks noChangeShapeType="1"/>
                </p:cNvSpPr>
                <p:nvPr/>
              </p:nvSpPr>
              <p:spPr bwMode="auto">
                <a:xfrm>
                  <a:off x="1396" y="2496"/>
                  <a:ext cx="178" cy="203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799" name="Line 138"/>
                <p:cNvSpPr>
                  <a:spLocks noChangeShapeType="1"/>
                </p:cNvSpPr>
                <p:nvPr/>
              </p:nvSpPr>
              <p:spPr bwMode="auto">
                <a:xfrm>
                  <a:off x="1910" y="3043"/>
                  <a:ext cx="197" cy="486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0" name="Line 139"/>
                <p:cNvSpPr>
                  <a:spLocks noChangeShapeType="1"/>
                </p:cNvSpPr>
                <p:nvPr/>
              </p:nvSpPr>
              <p:spPr bwMode="auto">
                <a:xfrm>
                  <a:off x="2394" y="3320"/>
                  <a:ext cx="195" cy="203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1" name="Line 140"/>
                <p:cNvSpPr>
                  <a:spLocks noChangeShapeType="1"/>
                </p:cNvSpPr>
                <p:nvPr/>
              </p:nvSpPr>
              <p:spPr bwMode="auto">
                <a:xfrm>
                  <a:off x="1267" y="3054"/>
                  <a:ext cx="288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802" name="Line 141"/>
                <p:cNvSpPr>
                  <a:spLocks noChangeShapeType="1"/>
                </p:cNvSpPr>
                <p:nvPr/>
              </p:nvSpPr>
              <p:spPr bwMode="auto">
                <a:xfrm>
                  <a:off x="1603" y="2766"/>
                  <a:ext cx="288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</p:grpSp>
        </p:grpSp>
        <p:grpSp>
          <p:nvGrpSpPr>
            <p:cNvPr id="22534" name="Group 142"/>
            <p:cNvGrpSpPr>
              <a:grpSpLocks/>
            </p:cNvGrpSpPr>
            <p:nvPr/>
          </p:nvGrpSpPr>
          <p:grpSpPr bwMode="auto">
            <a:xfrm rot="10800000" flipV="1">
              <a:off x="2572" y="1348"/>
              <a:ext cx="1760" cy="1719"/>
              <a:chOff x="703" y="1708"/>
              <a:chExt cx="1760" cy="1719"/>
            </a:xfrm>
          </p:grpSpPr>
          <p:sp>
            <p:nvSpPr>
              <p:cNvPr id="22535" name="Oval 143"/>
              <p:cNvSpPr>
                <a:spLocks noChangeArrowheads="1"/>
              </p:cNvSpPr>
              <p:nvPr/>
            </p:nvSpPr>
            <p:spPr bwMode="auto">
              <a:xfrm>
                <a:off x="707" y="1802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36" name="Oval 144"/>
              <p:cNvSpPr>
                <a:spLocks noChangeArrowheads="1"/>
              </p:cNvSpPr>
              <p:nvPr/>
            </p:nvSpPr>
            <p:spPr bwMode="auto">
              <a:xfrm>
                <a:off x="707" y="2064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37" name="Oval 145"/>
              <p:cNvSpPr>
                <a:spLocks noChangeArrowheads="1"/>
              </p:cNvSpPr>
              <p:nvPr/>
            </p:nvSpPr>
            <p:spPr bwMode="auto">
              <a:xfrm>
                <a:off x="707" y="3156"/>
                <a:ext cx="128" cy="13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38" name="Oval 146"/>
              <p:cNvSpPr>
                <a:spLocks noChangeArrowheads="1"/>
              </p:cNvSpPr>
              <p:nvPr/>
            </p:nvSpPr>
            <p:spPr bwMode="auto">
              <a:xfrm>
                <a:off x="1188" y="1800"/>
                <a:ext cx="127" cy="13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39" name="Oval 147"/>
              <p:cNvSpPr>
                <a:spLocks noChangeArrowheads="1"/>
              </p:cNvSpPr>
              <p:nvPr/>
            </p:nvSpPr>
            <p:spPr bwMode="auto">
              <a:xfrm>
                <a:off x="1188" y="2064"/>
                <a:ext cx="127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0" name="Oval 148"/>
              <p:cNvSpPr>
                <a:spLocks noChangeArrowheads="1"/>
              </p:cNvSpPr>
              <p:nvPr/>
            </p:nvSpPr>
            <p:spPr bwMode="auto">
              <a:xfrm flipH="1">
                <a:off x="1188" y="2327"/>
                <a:ext cx="127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1" name="Oval 149"/>
              <p:cNvSpPr>
                <a:spLocks noChangeArrowheads="1"/>
              </p:cNvSpPr>
              <p:nvPr/>
            </p:nvSpPr>
            <p:spPr bwMode="auto">
              <a:xfrm>
                <a:off x="1188" y="3155"/>
                <a:ext cx="127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2" name="Oval 150"/>
              <p:cNvSpPr>
                <a:spLocks noChangeArrowheads="1"/>
              </p:cNvSpPr>
              <p:nvPr/>
            </p:nvSpPr>
            <p:spPr bwMode="auto">
              <a:xfrm>
                <a:off x="1681" y="2060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3" name="Oval 151"/>
              <p:cNvSpPr>
                <a:spLocks noChangeArrowheads="1"/>
              </p:cNvSpPr>
              <p:nvPr/>
            </p:nvSpPr>
            <p:spPr bwMode="auto">
              <a:xfrm>
                <a:off x="1681" y="2322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4" name="Oval 152"/>
              <p:cNvSpPr>
                <a:spLocks noChangeArrowheads="1"/>
              </p:cNvSpPr>
              <p:nvPr/>
            </p:nvSpPr>
            <p:spPr bwMode="auto">
              <a:xfrm>
                <a:off x="1681" y="2587"/>
                <a:ext cx="128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5" name="Oval 153"/>
              <p:cNvSpPr>
                <a:spLocks noChangeArrowheads="1"/>
              </p:cNvSpPr>
              <p:nvPr/>
            </p:nvSpPr>
            <p:spPr bwMode="auto">
              <a:xfrm>
                <a:off x="1681" y="2869"/>
                <a:ext cx="128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6" name="Oval 154"/>
              <p:cNvSpPr>
                <a:spLocks noChangeArrowheads="1"/>
              </p:cNvSpPr>
              <p:nvPr/>
            </p:nvSpPr>
            <p:spPr bwMode="auto">
              <a:xfrm>
                <a:off x="2195" y="2327"/>
                <a:ext cx="129" cy="13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7" name="Oval 155"/>
              <p:cNvSpPr>
                <a:spLocks noChangeArrowheads="1"/>
              </p:cNvSpPr>
              <p:nvPr/>
            </p:nvSpPr>
            <p:spPr bwMode="auto">
              <a:xfrm>
                <a:off x="2195" y="2591"/>
                <a:ext cx="129" cy="128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8" name="Oval 156"/>
              <p:cNvSpPr>
                <a:spLocks noChangeArrowheads="1"/>
              </p:cNvSpPr>
              <p:nvPr/>
            </p:nvSpPr>
            <p:spPr bwMode="auto">
              <a:xfrm>
                <a:off x="2195" y="2874"/>
                <a:ext cx="129" cy="129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49" name="Oval 157"/>
              <p:cNvSpPr>
                <a:spLocks noChangeArrowheads="1"/>
              </p:cNvSpPr>
              <p:nvPr/>
            </p:nvSpPr>
            <p:spPr bwMode="auto">
              <a:xfrm>
                <a:off x="1161" y="1920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0" name="Oval 158"/>
              <p:cNvSpPr>
                <a:spLocks noChangeArrowheads="1"/>
              </p:cNvSpPr>
              <p:nvPr/>
            </p:nvSpPr>
            <p:spPr bwMode="auto">
              <a:xfrm>
                <a:off x="1151" y="1864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1" name="Oval 159"/>
              <p:cNvSpPr>
                <a:spLocks noChangeArrowheads="1"/>
              </p:cNvSpPr>
              <p:nvPr/>
            </p:nvSpPr>
            <p:spPr bwMode="auto">
              <a:xfrm>
                <a:off x="1164" y="2060"/>
                <a:ext cx="13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2" name="Oval 160"/>
              <p:cNvSpPr>
                <a:spLocks noChangeArrowheads="1"/>
              </p:cNvSpPr>
              <p:nvPr/>
            </p:nvSpPr>
            <p:spPr bwMode="auto">
              <a:xfrm>
                <a:off x="1151" y="2123"/>
                <a:ext cx="12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3" name="Oval 161"/>
              <p:cNvSpPr>
                <a:spLocks noChangeArrowheads="1"/>
              </p:cNvSpPr>
              <p:nvPr/>
            </p:nvSpPr>
            <p:spPr bwMode="auto">
              <a:xfrm>
                <a:off x="1157" y="2171"/>
                <a:ext cx="27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4" name="Oval 162"/>
              <p:cNvSpPr>
                <a:spLocks noChangeArrowheads="1"/>
              </p:cNvSpPr>
              <p:nvPr/>
            </p:nvSpPr>
            <p:spPr bwMode="auto">
              <a:xfrm>
                <a:off x="1203" y="2215"/>
                <a:ext cx="25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5" name="Oval 163"/>
              <p:cNvSpPr>
                <a:spLocks noChangeArrowheads="1"/>
              </p:cNvSpPr>
              <p:nvPr/>
            </p:nvSpPr>
            <p:spPr bwMode="auto">
              <a:xfrm>
                <a:off x="1180" y="2316"/>
                <a:ext cx="12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6" name="Oval 164"/>
              <p:cNvSpPr>
                <a:spLocks noChangeArrowheads="1"/>
              </p:cNvSpPr>
              <p:nvPr/>
            </p:nvSpPr>
            <p:spPr bwMode="auto">
              <a:xfrm>
                <a:off x="1146" y="2384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7" name="Oval 165"/>
              <p:cNvSpPr>
                <a:spLocks noChangeArrowheads="1"/>
              </p:cNvSpPr>
              <p:nvPr/>
            </p:nvSpPr>
            <p:spPr bwMode="auto">
              <a:xfrm>
                <a:off x="1155" y="2866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8" name="Oval 166"/>
              <p:cNvSpPr>
                <a:spLocks noChangeArrowheads="1"/>
              </p:cNvSpPr>
              <p:nvPr/>
            </p:nvSpPr>
            <p:spPr bwMode="auto">
              <a:xfrm>
                <a:off x="1200" y="2476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59" name="Oval 167"/>
              <p:cNvSpPr>
                <a:spLocks noChangeArrowheads="1"/>
              </p:cNvSpPr>
              <p:nvPr/>
            </p:nvSpPr>
            <p:spPr bwMode="auto">
              <a:xfrm>
                <a:off x="1155" y="2583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0" name="Oval 168"/>
              <p:cNvSpPr>
                <a:spLocks noChangeArrowheads="1"/>
              </p:cNvSpPr>
              <p:nvPr/>
            </p:nvSpPr>
            <p:spPr bwMode="auto">
              <a:xfrm>
                <a:off x="1139" y="2646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1" name="Oval 169"/>
              <p:cNvSpPr>
                <a:spLocks noChangeArrowheads="1"/>
              </p:cNvSpPr>
              <p:nvPr/>
            </p:nvSpPr>
            <p:spPr bwMode="auto">
              <a:xfrm>
                <a:off x="1709" y="2480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2" name="Oval 170"/>
              <p:cNvSpPr>
                <a:spLocks noChangeArrowheads="1"/>
              </p:cNvSpPr>
              <p:nvPr/>
            </p:nvSpPr>
            <p:spPr bwMode="auto">
              <a:xfrm>
                <a:off x="1694" y="2557"/>
                <a:ext cx="12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3" name="Oval 171"/>
              <p:cNvSpPr>
                <a:spLocks noChangeArrowheads="1"/>
              </p:cNvSpPr>
              <p:nvPr/>
            </p:nvSpPr>
            <p:spPr bwMode="auto">
              <a:xfrm>
                <a:off x="1652" y="2612"/>
                <a:ext cx="14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4" name="Oval 172"/>
              <p:cNvSpPr>
                <a:spLocks noChangeArrowheads="1"/>
              </p:cNvSpPr>
              <p:nvPr/>
            </p:nvSpPr>
            <p:spPr bwMode="auto">
              <a:xfrm>
                <a:off x="1659" y="1914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5" name="Oval 173"/>
              <p:cNvSpPr>
                <a:spLocks noChangeArrowheads="1"/>
              </p:cNvSpPr>
              <p:nvPr/>
            </p:nvSpPr>
            <p:spPr bwMode="auto">
              <a:xfrm>
                <a:off x="1687" y="1949"/>
                <a:ext cx="28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6" name="Oval 174"/>
              <p:cNvSpPr>
                <a:spLocks noChangeArrowheads="1"/>
              </p:cNvSpPr>
              <p:nvPr/>
            </p:nvSpPr>
            <p:spPr bwMode="auto">
              <a:xfrm>
                <a:off x="1667" y="2059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7" name="Oval 175"/>
              <p:cNvSpPr>
                <a:spLocks noChangeArrowheads="1"/>
              </p:cNvSpPr>
              <p:nvPr/>
            </p:nvSpPr>
            <p:spPr bwMode="auto">
              <a:xfrm>
                <a:off x="1644" y="2126"/>
                <a:ext cx="10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8" name="Oval 176"/>
              <p:cNvSpPr>
                <a:spLocks noChangeArrowheads="1"/>
              </p:cNvSpPr>
              <p:nvPr/>
            </p:nvSpPr>
            <p:spPr bwMode="auto">
              <a:xfrm>
                <a:off x="1667" y="2181"/>
                <a:ext cx="11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69" name="Oval 177"/>
              <p:cNvSpPr>
                <a:spLocks noChangeArrowheads="1"/>
              </p:cNvSpPr>
              <p:nvPr/>
            </p:nvSpPr>
            <p:spPr bwMode="auto">
              <a:xfrm>
                <a:off x="1712" y="2210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0" name="Oval 178"/>
              <p:cNvSpPr>
                <a:spLocks noChangeArrowheads="1"/>
              </p:cNvSpPr>
              <p:nvPr/>
            </p:nvSpPr>
            <p:spPr bwMode="auto">
              <a:xfrm>
                <a:off x="1711" y="2284"/>
                <a:ext cx="11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1" name="Oval 179"/>
              <p:cNvSpPr>
                <a:spLocks noChangeArrowheads="1"/>
              </p:cNvSpPr>
              <p:nvPr/>
            </p:nvSpPr>
            <p:spPr bwMode="auto">
              <a:xfrm>
                <a:off x="1651" y="2321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2" name="Oval 180"/>
              <p:cNvSpPr>
                <a:spLocks noChangeArrowheads="1"/>
              </p:cNvSpPr>
              <p:nvPr/>
            </p:nvSpPr>
            <p:spPr bwMode="auto">
              <a:xfrm>
                <a:off x="1644" y="2388"/>
                <a:ext cx="10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3" name="Oval 181"/>
              <p:cNvSpPr>
                <a:spLocks noChangeArrowheads="1"/>
              </p:cNvSpPr>
              <p:nvPr/>
            </p:nvSpPr>
            <p:spPr bwMode="auto">
              <a:xfrm>
                <a:off x="1705" y="2830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4" name="Oval 182"/>
              <p:cNvSpPr>
                <a:spLocks noChangeArrowheads="1"/>
              </p:cNvSpPr>
              <p:nvPr/>
            </p:nvSpPr>
            <p:spPr bwMode="auto">
              <a:xfrm>
                <a:off x="1644" y="2940"/>
                <a:ext cx="10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5" name="Oval 183"/>
              <p:cNvSpPr>
                <a:spLocks noChangeArrowheads="1"/>
              </p:cNvSpPr>
              <p:nvPr/>
            </p:nvSpPr>
            <p:spPr bwMode="auto">
              <a:xfrm>
                <a:off x="2125" y="1855"/>
                <a:ext cx="28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6" name="Oval 184"/>
              <p:cNvSpPr>
                <a:spLocks noChangeArrowheads="1"/>
              </p:cNvSpPr>
              <p:nvPr/>
            </p:nvSpPr>
            <p:spPr bwMode="auto">
              <a:xfrm>
                <a:off x="2163" y="1920"/>
                <a:ext cx="14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7" name="Oval 185"/>
              <p:cNvSpPr>
                <a:spLocks noChangeArrowheads="1"/>
              </p:cNvSpPr>
              <p:nvPr/>
            </p:nvSpPr>
            <p:spPr bwMode="auto">
              <a:xfrm>
                <a:off x="2184" y="2039"/>
                <a:ext cx="26" cy="27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8" name="Oval 186"/>
              <p:cNvSpPr>
                <a:spLocks noChangeArrowheads="1"/>
              </p:cNvSpPr>
              <p:nvPr/>
            </p:nvSpPr>
            <p:spPr bwMode="auto">
              <a:xfrm>
                <a:off x="2164" y="2186"/>
                <a:ext cx="14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79" name="Oval 187"/>
              <p:cNvSpPr>
                <a:spLocks noChangeArrowheads="1"/>
              </p:cNvSpPr>
              <p:nvPr/>
            </p:nvSpPr>
            <p:spPr bwMode="auto">
              <a:xfrm>
                <a:off x="2179" y="2308"/>
                <a:ext cx="13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0" name="Oval 188"/>
              <p:cNvSpPr>
                <a:spLocks noChangeArrowheads="1"/>
              </p:cNvSpPr>
              <p:nvPr/>
            </p:nvSpPr>
            <p:spPr bwMode="auto">
              <a:xfrm>
                <a:off x="1217" y="2289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1" name="Oval 189"/>
              <p:cNvSpPr>
                <a:spLocks noChangeArrowheads="1"/>
              </p:cNvSpPr>
              <p:nvPr/>
            </p:nvSpPr>
            <p:spPr bwMode="auto">
              <a:xfrm>
                <a:off x="2179" y="2587"/>
                <a:ext cx="13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2" name="Oval 190"/>
              <p:cNvSpPr>
                <a:spLocks noChangeArrowheads="1"/>
              </p:cNvSpPr>
              <p:nvPr/>
            </p:nvSpPr>
            <p:spPr bwMode="auto">
              <a:xfrm>
                <a:off x="2156" y="2928"/>
                <a:ext cx="13" cy="1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3" name="Oval 191"/>
              <p:cNvSpPr>
                <a:spLocks noChangeArrowheads="1"/>
              </p:cNvSpPr>
              <p:nvPr/>
            </p:nvSpPr>
            <p:spPr bwMode="auto">
              <a:xfrm>
                <a:off x="2187" y="2859"/>
                <a:ext cx="13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4" name="Oval 192"/>
              <p:cNvSpPr>
                <a:spLocks noChangeArrowheads="1"/>
              </p:cNvSpPr>
              <p:nvPr/>
            </p:nvSpPr>
            <p:spPr bwMode="auto">
              <a:xfrm>
                <a:off x="1131" y="2926"/>
                <a:ext cx="25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5" name="Oval 193"/>
              <p:cNvSpPr>
                <a:spLocks noChangeArrowheads="1"/>
              </p:cNvSpPr>
              <p:nvPr/>
            </p:nvSpPr>
            <p:spPr bwMode="auto">
              <a:xfrm>
                <a:off x="1149" y="2707"/>
                <a:ext cx="27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6" name="Oval 194"/>
              <p:cNvSpPr>
                <a:spLocks noChangeArrowheads="1"/>
              </p:cNvSpPr>
              <p:nvPr/>
            </p:nvSpPr>
            <p:spPr bwMode="auto">
              <a:xfrm>
                <a:off x="1143" y="3229"/>
                <a:ext cx="12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7" name="Oval 195"/>
              <p:cNvSpPr>
                <a:spLocks noChangeArrowheads="1"/>
              </p:cNvSpPr>
              <p:nvPr/>
            </p:nvSpPr>
            <p:spPr bwMode="auto">
              <a:xfrm>
                <a:off x="1149" y="3150"/>
                <a:ext cx="26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8" name="Oval 196"/>
              <p:cNvSpPr>
                <a:spLocks noChangeArrowheads="1"/>
              </p:cNvSpPr>
              <p:nvPr/>
            </p:nvSpPr>
            <p:spPr bwMode="auto">
              <a:xfrm>
                <a:off x="1676" y="2718"/>
                <a:ext cx="13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89" name="Oval 197"/>
              <p:cNvSpPr>
                <a:spLocks noChangeArrowheads="1"/>
              </p:cNvSpPr>
              <p:nvPr/>
            </p:nvSpPr>
            <p:spPr bwMode="auto">
              <a:xfrm>
                <a:off x="1648" y="3224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90" name="Oval 198"/>
              <p:cNvSpPr>
                <a:spLocks noChangeArrowheads="1"/>
              </p:cNvSpPr>
              <p:nvPr/>
            </p:nvSpPr>
            <p:spPr bwMode="auto">
              <a:xfrm>
                <a:off x="1652" y="3145"/>
                <a:ext cx="27" cy="26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91" name="Oval 199"/>
              <p:cNvSpPr>
                <a:spLocks noChangeArrowheads="1"/>
              </p:cNvSpPr>
              <p:nvPr/>
            </p:nvSpPr>
            <p:spPr bwMode="auto">
              <a:xfrm>
                <a:off x="1649" y="2870"/>
                <a:ext cx="26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92" name="Oval 200"/>
              <p:cNvSpPr>
                <a:spLocks noChangeArrowheads="1"/>
              </p:cNvSpPr>
              <p:nvPr/>
            </p:nvSpPr>
            <p:spPr bwMode="auto">
              <a:xfrm>
                <a:off x="2186" y="3139"/>
                <a:ext cx="11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93" name="Oval 201"/>
              <p:cNvSpPr>
                <a:spLocks noChangeArrowheads="1"/>
              </p:cNvSpPr>
              <p:nvPr/>
            </p:nvSpPr>
            <p:spPr bwMode="auto">
              <a:xfrm>
                <a:off x="2155" y="3203"/>
                <a:ext cx="29" cy="28"/>
              </a:xfrm>
              <a:prstGeom prst="ellipse">
                <a:avLst/>
              </a:prstGeom>
              <a:solidFill>
                <a:srgbClr val="063DE8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594" name="Line 202"/>
              <p:cNvSpPr>
                <a:spLocks noChangeShapeType="1"/>
              </p:cNvSpPr>
              <p:nvPr/>
            </p:nvSpPr>
            <p:spPr bwMode="auto">
              <a:xfrm>
                <a:off x="840" y="1870"/>
                <a:ext cx="30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595" name="Line 203"/>
              <p:cNvSpPr>
                <a:spLocks noChangeShapeType="1"/>
              </p:cNvSpPr>
              <p:nvPr/>
            </p:nvSpPr>
            <p:spPr bwMode="auto">
              <a:xfrm>
                <a:off x="837" y="2131"/>
                <a:ext cx="309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596" name="Line 204"/>
              <p:cNvSpPr>
                <a:spLocks noChangeShapeType="1"/>
              </p:cNvSpPr>
              <p:nvPr/>
            </p:nvSpPr>
            <p:spPr bwMode="auto">
              <a:xfrm>
                <a:off x="839" y="3235"/>
                <a:ext cx="297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597" name="Line 205"/>
              <p:cNvSpPr>
                <a:spLocks noChangeShapeType="1"/>
              </p:cNvSpPr>
              <p:nvPr/>
            </p:nvSpPr>
            <p:spPr bwMode="auto">
              <a:xfrm>
                <a:off x="1319" y="1867"/>
                <a:ext cx="16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598" name="Line 206"/>
              <p:cNvSpPr>
                <a:spLocks noChangeShapeType="1"/>
              </p:cNvSpPr>
              <p:nvPr/>
            </p:nvSpPr>
            <p:spPr bwMode="auto">
              <a:xfrm>
                <a:off x="1323" y="3231"/>
                <a:ext cx="31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599" name="Line 207"/>
              <p:cNvSpPr>
                <a:spLocks noChangeShapeType="1"/>
              </p:cNvSpPr>
              <p:nvPr/>
            </p:nvSpPr>
            <p:spPr bwMode="auto">
              <a:xfrm>
                <a:off x="1809" y="2129"/>
                <a:ext cx="138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0" name="Line 208"/>
              <p:cNvSpPr>
                <a:spLocks noChangeShapeType="1"/>
              </p:cNvSpPr>
              <p:nvPr/>
            </p:nvSpPr>
            <p:spPr bwMode="auto">
              <a:xfrm>
                <a:off x="1811" y="2390"/>
                <a:ext cx="126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1" name="Line 209"/>
              <p:cNvSpPr>
                <a:spLocks noChangeShapeType="1"/>
              </p:cNvSpPr>
              <p:nvPr/>
            </p:nvSpPr>
            <p:spPr bwMode="auto">
              <a:xfrm>
                <a:off x="1816" y="2650"/>
                <a:ext cx="3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2" name="Line 210"/>
              <p:cNvSpPr>
                <a:spLocks noChangeShapeType="1"/>
              </p:cNvSpPr>
              <p:nvPr/>
            </p:nvSpPr>
            <p:spPr bwMode="auto">
              <a:xfrm>
                <a:off x="1816" y="2932"/>
                <a:ext cx="3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3" name="Line 211"/>
              <p:cNvSpPr>
                <a:spLocks noChangeShapeType="1"/>
              </p:cNvSpPr>
              <p:nvPr/>
            </p:nvSpPr>
            <p:spPr bwMode="auto">
              <a:xfrm>
                <a:off x="2328" y="2940"/>
                <a:ext cx="13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4" name="Line 212"/>
              <p:cNvSpPr>
                <a:spLocks noChangeShapeType="1"/>
              </p:cNvSpPr>
              <p:nvPr/>
            </p:nvSpPr>
            <p:spPr bwMode="auto">
              <a:xfrm>
                <a:off x="2330" y="2654"/>
                <a:ext cx="133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5" name="Line 213"/>
              <p:cNvSpPr>
                <a:spLocks noChangeShapeType="1"/>
              </p:cNvSpPr>
              <p:nvPr/>
            </p:nvSpPr>
            <p:spPr bwMode="auto">
              <a:xfrm>
                <a:off x="2328" y="2392"/>
                <a:ext cx="135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6" name="Line 214"/>
              <p:cNvSpPr>
                <a:spLocks noChangeShapeType="1"/>
              </p:cNvSpPr>
              <p:nvPr/>
            </p:nvSpPr>
            <p:spPr bwMode="auto">
              <a:xfrm>
                <a:off x="2339" y="3215"/>
                <a:ext cx="12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7" name="Line 215"/>
              <p:cNvSpPr>
                <a:spLocks noChangeShapeType="1"/>
              </p:cNvSpPr>
              <p:nvPr/>
            </p:nvSpPr>
            <p:spPr bwMode="auto">
              <a:xfrm>
                <a:off x="987" y="1869"/>
                <a:ext cx="176" cy="18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8" name="Line 216"/>
              <p:cNvSpPr>
                <a:spLocks noChangeShapeType="1"/>
              </p:cNvSpPr>
              <p:nvPr/>
            </p:nvSpPr>
            <p:spPr bwMode="auto">
              <a:xfrm>
                <a:off x="987" y="1869"/>
                <a:ext cx="232" cy="41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09" name="Line 217"/>
              <p:cNvSpPr>
                <a:spLocks noChangeShapeType="1"/>
              </p:cNvSpPr>
              <p:nvPr/>
            </p:nvSpPr>
            <p:spPr bwMode="auto">
              <a:xfrm flipV="1">
                <a:off x="987" y="1935"/>
                <a:ext cx="174" cy="19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0" name="Line 218"/>
              <p:cNvSpPr>
                <a:spLocks noChangeShapeType="1"/>
              </p:cNvSpPr>
              <p:nvPr/>
            </p:nvSpPr>
            <p:spPr bwMode="auto">
              <a:xfrm>
                <a:off x="1483" y="1868"/>
                <a:ext cx="185" cy="18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1" name="Oval 219"/>
              <p:cNvSpPr>
                <a:spLocks noChangeArrowheads="1"/>
              </p:cNvSpPr>
              <p:nvPr/>
            </p:nvSpPr>
            <p:spPr bwMode="auto">
              <a:xfrm>
                <a:off x="2179" y="2700"/>
                <a:ext cx="11" cy="13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12" name="Oval 220"/>
              <p:cNvSpPr>
                <a:spLocks noChangeArrowheads="1"/>
              </p:cNvSpPr>
              <p:nvPr/>
            </p:nvSpPr>
            <p:spPr bwMode="auto">
              <a:xfrm>
                <a:off x="2202" y="2473"/>
                <a:ext cx="12" cy="12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13" name="Oval 221"/>
              <p:cNvSpPr>
                <a:spLocks noChangeArrowheads="1"/>
              </p:cNvSpPr>
              <p:nvPr/>
            </p:nvSpPr>
            <p:spPr bwMode="auto">
              <a:xfrm>
                <a:off x="2155" y="2645"/>
                <a:ext cx="11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sp>
            <p:nvSpPr>
              <p:cNvPr id="22614" name="Line 222"/>
              <p:cNvSpPr>
                <a:spLocks noChangeShapeType="1"/>
              </p:cNvSpPr>
              <p:nvPr/>
            </p:nvSpPr>
            <p:spPr bwMode="auto">
              <a:xfrm>
                <a:off x="981" y="2128"/>
                <a:ext cx="198" cy="18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5" name="Line 223"/>
              <p:cNvSpPr>
                <a:spLocks noChangeShapeType="1"/>
              </p:cNvSpPr>
              <p:nvPr/>
            </p:nvSpPr>
            <p:spPr bwMode="auto">
              <a:xfrm>
                <a:off x="1480" y="1869"/>
                <a:ext cx="229" cy="41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6" name="Line 224"/>
              <p:cNvSpPr>
                <a:spLocks noChangeShapeType="1"/>
              </p:cNvSpPr>
              <p:nvPr/>
            </p:nvSpPr>
            <p:spPr bwMode="auto">
              <a:xfrm>
                <a:off x="1480" y="1869"/>
                <a:ext cx="216" cy="681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7" name="Line 225"/>
              <p:cNvSpPr>
                <a:spLocks noChangeShapeType="1"/>
              </p:cNvSpPr>
              <p:nvPr/>
            </p:nvSpPr>
            <p:spPr bwMode="auto">
              <a:xfrm flipV="1">
                <a:off x="1480" y="1930"/>
                <a:ext cx="179" cy="20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8" name="Line 226"/>
              <p:cNvSpPr>
                <a:spLocks noChangeShapeType="1"/>
              </p:cNvSpPr>
              <p:nvPr/>
            </p:nvSpPr>
            <p:spPr bwMode="auto">
              <a:xfrm>
                <a:off x="1323" y="2132"/>
                <a:ext cx="31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19" name="Line 227"/>
              <p:cNvSpPr>
                <a:spLocks noChangeShapeType="1"/>
              </p:cNvSpPr>
              <p:nvPr/>
            </p:nvSpPr>
            <p:spPr bwMode="auto">
              <a:xfrm>
                <a:off x="1323" y="2394"/>
                <a:ext cx="31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0" name="Line 228"/>
              <p:cNvSpPr>
                <a:spLocks noChangeShapeType="1"/>
              </p:cNvSpPr>
              <p:nvPr/>
            </p:nvSpPr>
            <p:spPr bwMode="auto">
              <a:xfrm>
                <a:off x="1483" y="2134"/>
                <a:ext cx="167" cy="18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1" name="Line 229"/>
              <p:cNvSpPr>
                <a:spLocks noChangeShapeType="1"/>
              </p:cNvSpPr>
              <p:nvPr/>
            </p:nvSpPr>
            <p:spPr bwMode="auto">
              <a:xfrm flipV="1">
                <a:off x="1501" y="2198"/>
                <a:ext cx="162" cy="19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2" name="Line 230"/>
              <p:cNvSpPr>
                <a:spLocks noChangeShapeType="1"/>
              </p:cNvSpPr>
              <p:nvPr/>
            </p:nvSpPr>
            <p:spPr bwMode="auto">
              <a:xfrm>
                <a:off x="1501" y="2394"/>
                <a:ext cx="150" cy="21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3" name="Line 231"/>
              <p:cNvSpPr>
                <a:spLocks noChangeShapeType="1"/>
              </p:cNvSpPr>
              <p:nvPr/>
            </p:nvSpPr>
            <p:spPr bwMode="auto">
              <a:xfrm flipV="1">
                <a:off x="1933" y="1934"/>
                <a:ext cx="229" cy="198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4" name="Line 232"/>
              <p:cNvSpPr>
                <a:spLocks noChangeShapeType="1"/>
              </p:cNvSpPr>
              <p:nvPr/>
            </p:nvSpPr>
            <p:spPr bwMode="auto">
              <a:xfrm>
                <a:off x="1940" y="2128"/>
                <a:ext cx="239" cy="17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5" name="Line 233"/>
              <p:cNvSpPr>
                <a:spLocks noChangeShapeType="1"/>
              </p:cNvSpPr>
              <p:nvPr/>
            </p:nvSpPr>
            <p:spPr bwMode="auto">
              <a:xfrm flipV="1">
                <a:off x="1936" y="2199"/>
                <a:ext cx="226" cy="19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6" name="Line 234"/>
              <p:cNvSpPr>
                <a:spLocks noChangeShapeType="1"/>
              </p:cNvSpPr>
              <p:nvPr/>
            </p:nvSpPr>
            <p:spPr bwMode="auto">
              <a:xfrm>
                <a:off x="1932" y="2390"/>
                <a:ext cx="245" cy="19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7" name="Line 235"/>
              <p:cNvSpPr>
                <a:spLocks noChangeShapeType="1"/>
              </p:cNvSpPr>
              <p:nvPr/>
            </p:nvSpPr>
            <p:spPr bwMode="auto">
              <a:xfrm flipV="1">
                <a:off x="1985" y="2486"/>
                <a:ext cx="218" cy="16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8" name="Line 236"/>
              <p:cNvSpPr>
                <a:spLocks noChangeShapeType="1"/>
              </p:cNvSpPr>
              <p:nvPr/>
            </p:nvSpPr>
            <p:spPr bwMode="auto">
              <a:xfrm>
                <a:off x="1981" y="2651"/>
                <a:ext cx="204" cy="20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29" name="Line 237"/>
              <p:cNvSpPr>
                <a:spLocks noChangeShapeType="1"/>
              </p:cNvSpPr>
              <p:nvPr/>
            </p:nvSpPr>
            <p:spPr bwMode="auto">
              <a:xfrm>
                <a:off x="1501" y="2394"/>
                <a:ext cx="204" cy="42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0" name="Line 238"/>
              <p:cNvSpPr>
                <a:spLocks noChangeShapeType="1"/>
              </p:cNvSpPr>
              <p:nvPr/>
            </p:nvSpPr>
            <p:spPr bwMode="auto">
              <a:xfrm flipV="1">
                <a:off x="1477" y="2956"/>
                <a:ext cx="167" cy="27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1" name="Line 239"/>
              <p:cNvSpPr>
                <a:spLocks noChangeShapeType="1"/>
              </p:cNvSpPr>
              <p:nvPr/>
            </p:nvSpPr>
            <p:spPr bwMode="auto">
              <a:xfrm>
                <a:off x="1501" y="2941"/>
                <a:ext cx="158" cy="20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2" name="Line 240"/>
              <p:cNvSpPr>
                <a:spLocks noChangeShapeType="1"/>
              </p:cNvSpPr>
              <p:nvPr/>
            </p:nvSpPr>
            <p:spPr bwMode="auto">
              <a:xfrm flipV="1">
                <a:off x="1474" y="2735"/>
                <a:ext cx="203" cy="49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3" name="Line 241"/>
              <p:cNvSpPr>
                <a:spLocks noChangeShapeType="1"/>
              </p:cNvSpPr>
              <p:nvPr/>
            </p:nvSpPr>
            <p:spPr bwMode="auto">
              <a:xfrm flipV="1">
                <a:off x="1965" y="2716"/>
                <a:ext cx="212" cy="214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grpSp>
            <p:nvGrpSpPr>
              <p:cNvPr id="22634" name="Group 242"/>
              <p:cNvGrpSpPr>
                <a:grpSpLocks/>
              </p:cNvGrpSpPr>
              <p:nvPr/>
            </p:nvGrpSpPr>
            <p:grpSpPr bwMode="auto">
              <a:xfrm>
                <a:off x="811" y="1975"/>
                <a:ext cx="909" cy="971"/>
                <a:chOff x="1220" y="2077"/>
                <a:chExt cx="909" cy="971"/>
              </a:xfrm>
            </p:grpSpPr>
            <p:sp>
              <p:nvSpPr>
                <p:cNvPr id="22665" name="Line 243"/>
                <p:cNvSpPr>
                  <a:spLocks noChangeShapeType="1"/>
                </p:cNvSpPr>
                <p:nvPr/>
              </p:nvSpPr>
              <p:spPr bwMode="auto">
                <a:xfrm>
                  <a:off x="1220" y="2500"/>
                  <a:ext cx="353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6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396" y="2598"/>
                  <a:ext cx="217" cy="161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7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1396" y="2332"/>
                  <a:ext cx="231" cy="427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8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1405" y="2821"/>
                  <a:ext cx="169" cy="227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9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910" y="2077"/>
                  <a:ext cx="196" cy="68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70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1910" y="2335"/>
                  <a:ext cx="216" cy="424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7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1910" y="2599"/>
                  <a:ext cx="219" cy="16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72" name="Line 250"/>
                <p:cNvSpPr>
                  <a:spLocks noChangeShapeType="1"/>
                </p:cNvSpPr>
                <p:nvPr/>
              </p:nvSpPr>
              <p:spPr bwMode="auto">
                <a:xfrm>
                  <a:off x="1910" y="2759"/>
                  <a:ext cx="158" cy="223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</p:grpSp>
          <p:sp>
            <p:nvSpPr>
              <p:cNvPr id="22635" name="Line 251"/>
              <p:cNvSpPr>
                <a:spLocks noChangeShapeType="1"/>
              </p:cNvSpPr>
              <p:nvPr/>
            </p:nvSpPr>
            <p:spPr bwMode="auto">
              <a:xfrm flipV="1">
                <a:off x="1010" y="3008"/>
                <a:ext cx="147" cy="227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6" name="Line 252"/>
              <p:cNvSpPr>
                <a:spLocks noChangeShapeType="1"/>
              </p:cNvSpPr>
              <p:nvPr/>
            </p:nvSpPr>
            <p:spPr bwMode="auto">
              <a:xfrm>
                <a:off x="1971" y="2930"/>
                <a:ext cx="213" cy="209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 sz="10000"/>
              </a:p>
            </p:txBody>
          </p:sp>
          <p:sp>
            <p:nvSpPr>
              <p:cNvPr id="22637" name="Oval 253"/>
              <p:cNvSpPr>
                <a:spLocks noChangeArrowheads="1"/>
              </p:cNvSpPr>
              <p:nvPr/>
            </p:nvSpPr>
            <p:spPr bwMode="auto">
              <a:xfrm>
                <a:off x="1159" y="2995"/>
                <a:ext cx="14" cy="11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660066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nl-NL" altLang="nl-NL" sz="7200"/>
              </a:p>
            </p:txBody>
          </p:sp>
          <p:grpSp>
            <p:nvGrpSpPr>
              <p:cNvPr id="22638" name="Group 254"/>
              <p:cNvGrpSpPr>
                <a:grpSpLocks/>
              </p:cNvGrpSpPr>
              <p:nvPr/>
            </p:nvGrpSpPr>
            <p:grpSpPr bwMode="auto">
              <a:xfrm>
                <a:off x="703" y="1708"/>
                <a:ext cx="1760" cy="1719"/>
                <a:chOff x="1112" y="1810"/>
                <a:chExt cx="1760" cy="1719"/>
              </a:xfrm>
            </p:grpSpPr>
            <p:sp>
              <p:nvSpPr>
                <p:cNvPr id="22639" name="Oval 255"/>
                <p:cNvSpPr>
                  <a:spLocks noChangeArrowheads="1"/>
                </p:cNvSpPr>
                <p:nvPr/>
              </p:nvSpPr>
              <p:spPr bwMode="auto">
                <a:xfrm>
                  <a:off x="1112" y="2426"/>
                  <a:ext cx="135" cy="137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0" name="Oval 256"/>
                <p:cNvSpPr>
                  <a:spLocks noChangeArrowheads="1"/>
                </p:cNvSpPr>
                <p:nvPr/>
              </p:nvSpPr>
              <p:spPr bwMode="auto">
                <a:xfrm>
                  <a:off x="1112" y="2689"/>
                  <a:ext cx="135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1" name="Oval 257"/>
                <p:cNvSpPr>
                  <a:spLocks noChangeArrowheads="1"/>
                </p:cNvSpPr>
                <p:nvPr/>
              </p:nvSpPr>
              <p:spPr bwMode="auto">
                <a:xfrm>
                  <a:off x="1112" y="2972"/>
                  <a:ext cx="135" cy="137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2" name="Oval 258"/>
                <p:cNvSpPr>
                  <a:spLocks noChangeArrowheads="1"/>
                </p:cNvSpPr>
                <p:nvPr/>
              </p:nvSpPr>
              <p:spPr bwMode="auto">
                <a:xfrm>
                  <a:off x="1594" y="2687"/>
                  <a:ext cx="134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3" name="Oval 259"/>
                <p:cNvSpPr>
                  <a:spLocks noChangeArrowheads="1"/>
                </p:cNvSpPr>
                <p:nvPr/>
              </p:nvSpPr>
              <p:spPr bwMode="auto">
                <a:xfrm>
                  <a:off x="1594" y="2970"/>
                  <a:ext cx="134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4" name="Oval 260"/>
                <p:cNvSpPr>
                  <a:spLocks noChangeArrowheads="1"/>
                </p:cNvSpPr>
                <p:nvPr/>
              </p:nvSpPr>
              <p:spPr bwMode="auto">
                <a:xfrm>
                  <a:off x="2086" y="1895"/>
                  <a:ext cx="135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5" name="Oval 261"/>
                <p:cNvSpPr>
                  <a:spLocks noChangeArrowheads="1"/>
                </p:cNvSpPr>
                <p:nvPr/>
              </p:nvSpPr>
              <p:spPr bwMode="auto">
                <a:xfrm>
                  <a:off x="2086" y="3251"/>
                  <a:ext cx="135" cy="135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6" name="Oval 262"/>
                <p:cNvSpPr>
                  <a:spLocks noChangeArrowheads="1"/>
                </p:cNvSpPr>
                <p:nvPr/>
              </p:nvSpPr>
              <p:spPr bwMode="auto">
                <a:xfrm>
                  <a:off x="2601" y="1900"/>
                  <a:ext cx="136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7" name="Oval 263"/>
                <p:cNvSpPr>
                  <a:spLocks noChangeArrowheads="1"/>
                </p:cNvSpPr>
                <p:nvPr/>
              </p:nvSpPr>
              <p:spPr bwMode="auto">
                <a:xfrm>
                  <a:off x="2601" y="2162"/>
                  <a:ext cx="136" cy="138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8" name="Oval 264"/>
                <p:cNvSpPr>
                  <a:spLocks noChangeArrowheads="1"/>
                </p:cNvSpPr>
                <p:nvPr/>
              </p:nvSpPr>
              <p:spPr bwMode="auto">
                <a:xfrm>
                  <a:off x="2606" y="3246"/>
                  <a:ext cx="135" cy="139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rgbClr val="660066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nl-NL" altLang="nl-NL" sz="7200"/>
                </a:p>
              </p:txBody>
            </p:sp>
            <p:sp>
              <p:nvSpPr>
                <p:cNvPr id="22649" name="Line 265"/>
                <p:cNvSpPr>
                  <a:spLocks noChangeShapeType="1"/>
                </p:cNvSpPr>
                <p:nvPr/>
              </p:nvSpPr>
              <p:spPr bwMode="auto">
                <a:xfrm>
                  <a:off x="1238" y="2761"/>
                  <a:ext cx="317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0" name="Line 266"/>
                <p:cNvSpPr>
                  <a:spLocks noChangeShapeType="1"/>
                </p:cNvSpPr>
                <p:nvPr/>
              </p:nvSpPr>
              <p:spPr bwMode="auto">
                <a:xfrm>
                  <a:off x="1732" y="3047"/>
                  <a:ext cx="18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1" name="Line 267"/>
                <p:cNvSpPr>
                  <a:spLocks noChangeShapeType="1"/>
                </p:cNvSpPr>
                <p:nvPr/>
              </p:nvSpPr>
              <p:spPr bwMode="auto">
                <a:xfrm>
                  <a:off x="2236" y="3320"/>
                  <a:ext cx="3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2" name="Line 268"/>
                <p:cNvSpPr>
                  <a:spLocks noChangeShapeType="1"/>
                </p:cNvSpPr>
                <p:nvPr/>
              </p:nvSpPr>
              <p:spPr bwMode="auto">
                <a:xfrm>
                  <a:off x="2748" y="2237"/>
                  <a:ext cx="1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3" name="Line 269"/>
                <p:cNvSpPr>
                  <a:spLocks noChangeShapeType="1"/>
                </p:cNvSpPr>
                <p:nvPr/>
              </p:nvSpPr>
              <p:spPr bwMode="auto">
                <a:xfrm>
                  <a:off x="2748" y="1977"/>
                  <a:ext cx="124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4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380" y="2298"/>
                  <a:ext cx="192" cy="20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5" name="Line 271"/>
                <p:cNvSpPr>
                  <a:spLocks noChangeShapeType="1"/>
                </p:cNvSpPr>
                <p:nvPr/>
              </p:nvSpPr>
              <p:spPr bwMode="auto">
                <a:xfrm>
                  <a:off x="1396" y="2759"/>
                  <a:ext cx="172" cy="215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6" name="Line 272"/>
                <p:cNvSpPr>
                  <a:spLocks noChangeShapeType="1"/>
                </p:cNvSpPr>
                <p:nvPr/>
              </p:nvSpPr>
              <p:spPr bwMode="auto">
                <a:xfrm>
                  <a:off x="1363" y="3054"/>
                  <a:ext cx="211" cy="21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7" name="Line 273"/>
                <p:cNvSpPr>
                  <a:spLocks noChangeShapeType="1"/>
                </p:cNvSpPr>
                <p:nvPr/>
              </p:nvSpPr>
              <p:spPr bwMode="auto">
                <a:xfrm>
                  <a:off x="2225" y="1971"/>
                  <a:ext cx="315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8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2381" y="1810"/>
                  <a:ext cx="198" cy="161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59" name="Line 275"/>
                <p:cNvSpPr>
                  <a:spLocks noChangeShapeType="1"/>
                </p:cNvSpPr>
                <p:nvPr/>
              </p:nvSpPr>
              <p:spPr bwMode="auto">
                <a:xfrm>
                  <a:off x="2384" y="1972"/>
                  <a:ext cx="214" cy="172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0" name="Line 276"/>
                <p:cNvSpPr>
                  <a:spLocks noChangeShapeType="1"/>
                </p:cNvSpPr>
                <p:nvPr/>
              </p:nvSpPr>
              <p:spPr bwMode="auto">
                <a:xfrm>
                  <a:off x="1396" y="2496"/>
                  <a:ext cx="178" cy="203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1" name="Line 277"/>
                <p:cNvSpPr>
                  <a:spLocks noChangeShapeType="1"/>
                </p:cNvSpPr>
                <p:nvPr/>
              </p:nvSpPr>
              <p:spPr bwMode="auto">
                <a:xfrm>
                  <a:off x="1910" y="3043"/>
                  <a:ext cx="197" cy="486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2" name="Line 278"/>
                <p:cNvSpPr>
                  <a:spLocks noChangeShapeType="1"/>
                </p:cNvSpPr>
                <p:nvPr/>
              </p:nvSpPr>
              <p:spPr bwMode="auto">
                <a:xfrm>
                  <a:off x="2394" y="3320"/>
                  <a:ext cx="195" cy="203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3" name="Line 279"/>
                <p:cNvSpPr>
                  <a:spLocks noChangeShapeType="1"/>
                </p:cNvSpPr>
                <p:nvPr/>
              </p:nvSpPr>
              <p:spPr bwMode="auto">
                <a:xfrm>
                  <a:off x="1267" y="3054"/>
                  <a:ext cx="288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  <p:sp>
              <p:nvSpPr>
                <p:cNvPr id="22664" name="Line 280"/>
                <p:cNvSpPr>
                  <a:spLocks noChangeShapeType="1"/>
                </p:cNvSpPr>
                <p:nvPr/>
              </p:nvSpPr>
              <p:spPr bwMode="auto">
                <a:xfrm>
                  <a:off x="1603" y="2766"/>
                  <a:ext cx="288" cy="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NL" sz="10000"/>
                </a:p>
              </p:txBody>
            </p:sp>
          </p:grpSp>
        </p:grpSp>
      </p:grpSp>
      <p:sp>
        <p:nvSpPr>
          <p:cNvPr id="283" name="Shape 262"/>
          <p:cNvSpPr/>
          <p:nvPr/>
        </p:nvSpPr>
        <p:spPr>
          <a:xfrm>
            <a:off x="-12700" y="777875"/>
            <a:ext cx="24409402" cy="1277269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Patroon Tinnitus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849106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458133" y="4141257"/>
            <a:ext cx="20338854" cy="53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Tinnitus definitie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>
                <a:solidFill>
                  <a:schemeClr val="tx1"/>
                </a:solidFill>
              </a:rPr>
              <a:t>Hoe </a:t>
            </a:r>
            <a:r>
              <a:rPr sz="5400" dirty="0" err="1">
                <a:solidFill>
                  <a:schemeClr val="tx1"/>
                </a:solidFill>
              </a:rPr>
              <a:t>horen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wij</a:t>
            </a:r>
            <a:r>
              <a:rPr sz="5400" dirty="0">
                <a:solidFill>
                  <a:schemeClr val="tx1"/>
                </a:solidFill>
              </a:rPr>
              <a:t>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Wat is Tinnitus?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b="1" dirty="0">
                <a:solidFill>
                  <a:srgbClr val="C815C4"/>
                </a:solidFill>
              </a:rPr>
              <a:t>Schema Vrees-vermijding en Tinnitus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Hoe wordt tinnitus zo hinderlijk?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 err="1">
                <a:solidFill>
                  <a:schemeClr val="tx1"/>
                </a:solidFill>
              </a:rPr>
              <a:t>Onze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behandeling</a:t>
            </a:r>
            <a:r>
              <a:rPr lang="nl-NL" sz="5400" dirty="0">
                <a:solidFill>
                  <a:schemeClr val="tx1"/>
                </a:solidFill>
              </a:rPr>
              <a:t>:</a:t>
            </a:r>
            <a:r>
              <a:rPr sz="5400" dirty="0">
                <a:solidFill>
                  <a:schemeClr val="tx1"/>
                </a:solidFill>
              </a:rPr>
              <a:t> CBT4T</a:t>
            </a:r>
          </a:p>
        </p:txBody>
      </p:sp>
      <p:sp>
        <p:nvSpPr>
          <p:cNvPr id="178" name="Shape 178"/>
          <p:cNvSpPr/>
          <p:nvPr/>
        </p:nvSpPr>
        <p:spPr>
          <a:xfrm>
            <a:off x="-12702" y="981075"/>
            <a:ext cx="24384004" cy="132343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 err="1"/>
              <a:t>Inhoud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1996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857584" y="845096"/>
            <a:ext cx="4638674" cy="8636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5600" dirty="0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</a:t>
            </a:r>
            <a:r>
              <a:rPr lang="en-GB" sz="5600" dirty="0" err="1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Bron</a:t>
            </a:r>
            <a:endParaRPr lang="en-GB" sz="5600" dirty="0">
              <a:solidFill>
                <a:schemeClr val="bg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9671721" y="7469832"/>
            <a:ext cx="4895602" cy="10055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perceptie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Waarneming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van het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signaal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575377" y="9882336"/>
            <a:ext cx="3023144" cy="1907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Interpretatie:</a:t>
            </a: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Zeer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negatieve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Betekenisgeving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geen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acceptatie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hthoek 4"/>
          <p:cNvSpPr/>
          <p:nvPr/>
        </p:nvSpPr>
        <p:spPr>
          <a:xfrm>
            <a:off x="4127503" y="4731991"/>
            <a:ext cx="3744020" cy="100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Vermijding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verstoring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van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activiteiten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461524" y="1997224"/>
            <a:ext cx="3136998" cy="1296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0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Belemmering</a:t>
            </a:r>
            <a:endParaRPr lang="en-GB" sz="100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Toename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last;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daling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kwaliteit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van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leven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4784288" y="9738320"/>
            <a:ext cx="2592290" cy="2196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Interpretatie:</a:t>
            </a:r>
          </a:p>
          <a:p>
            <a:pPr>
              <a:defRPr/>
            </a:pP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als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goedaardig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neutraal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signaal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384689" y="7469782"/>
            <a:ext cx="2591396" cy="1152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Blootstelling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activiteiten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8528706" y="2429272"/>
            <a:ext cx="2301874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000" b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Herstel</a:t>
            </a:r>
            <a:endParaRPr lang="en-GB" sz="4000" b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263010" y="5741640"/>
            <a:ext cx="397495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Verhoogde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Alertheid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waakzaamheid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120084" y="7472364"/>
            <a:ext cx="3743326" cy="1149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Negatieve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emoties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Vrees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voor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tinnitus</a:t>
            </a:r>
          </a:p>
          <a:p>
            <a:pPr>
              <a:defRPr/>
            </a:pP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(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bezorgdheid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irritatie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2" name="Vorm 11"/>
          <p:cNvCxnSpPr/>
          <p:nvPr/>
        </p:nvCxnSpPr>
        <p:spPr>
          <a:xfrm rot="5400000">
            <a:off x="9815514" y="8550870"/>
            <a:ext cx="2016126" cy="21590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rm 12"/>
          <p:cNvCxnSpPr/>
          <p:nvPr/>
        </p:nvCxnSpPr>
        <p:spPr>
          <a:xfrm rot="16200000" flipH="1">
            <a:off x="12552364" y="8550870"/>
            <a:ext cx="2016126" cy="21590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rm 13"/>
          <p:cNvCxnSpPr/>
          <p:nvPr/>
        </p:nvCxnSpPr>
        <p:spPr>
          <a:xfrm rot="10800000">
            <a:off x="4416427" y="8765183"/>
            <a:ext cx="2016124" cy="1946274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rm 14"/>
          <p:cNvCxnSpPr/>
          <p:nvPr/>
        </p:nvCxnSpPr>
        <p:spPr>
          <a:xfrm rot="10800000" flipH="1">
            <a:off x="17520596" y="8765183"/>
            <a:ext cx="2016126" cy="1946274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 flipV="1">
            <a:off x="4270377" y="6749752"/>
            <a:ext cx="0" cy="7188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rm 16"/>
          <p:cNvCxnSpPr/>
          <p:nvPr/>
        </p:nvCxnSpPr>
        <p:spPr>
          <a:xfrm rot="16200000">
            <a:off x="4379914" y="2609802"/>
            <a:ext cx="2016126" cy="19431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orm 17"/>
          <p:cNvCxnSpPr/>
          <p:nvPr/>
        </p:nvCxnSpPr>
        <p:spPr>
          <a:xfrm>
            <a:off x="9744077" y="2573288"/>
            <a:ext cx="2016124" cy="19431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>
            <a:cxnSpLocks/>
          </p:cNvCxnSpPr>
          <p:nvPr/>
        </p:nvCxnSpPr>
        <p:spPr>
          <a:xfrm>
            <a:off x="12156082" y="1997224"/>
            <a:ext cx="35919" cy="27347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V="1">
            <a:off x="19680833" y="3437385"/>
            <a:ext cx="0" cy="37434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0247785" y="5021560"/>
            <a:ext cx="3744014" cy="12606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Auditieve Filters</a:t>
            </a:r>
          </a:p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Detectie</a:t>
            </a:r>
          </a:p>
        </p:txBody>
      </p:sp>
      <p:cxnSp>
        <p:nvCxnSpPr>
          <p:cNvPr id="32" name="Curved Connector 31"/>
          <p:cNvCxnSpPr>
            <a:cxnSpLocks/>
          </p:cNvCxnSpPr>
          <p:nvPr/>
        </p:nvCxnSpPr>
        <p:spPr>
          <a:xfrm>
            <a:off x="6790388" y="7468640"/>
            <a:ext cx="2593301" cy="64926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18">
            <a:extLst>
              <a:ext uri="{FF2B5EF4-FFF2-40B4-BE49-F238E27FC236}">
                <a16:creationId xmlns:a16="http://schemas.microsoft.com/office/drawing/2014/main" id="{4F1224B3-014D-99BA-8C59-F55FD5C0FCDA}"/>
              </a:ext>
            </a:extLst>
          </p:cNvPr>
          <p:cNvCxnSpPr>
            <a:cxnSpLocks/>
          </p:cNvCxnSpPr>
          <p:nvPr/>
        </p:nvCxnSpPr>
        <p:spPr>
          <a:xfrm flipH="1">
            <a:off x="12191731" y="6282212"/>
            <a:ext cx="270" cy="11876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hape 1074">
            <a:extLst>
              <a:ext uri="{FF2B5EF4-FFF2-40B4-BE49-F238E27FC236}">
                <a16:creationId xmlns:a16="http://schemas.microsoft.com/office/drawing/2014/main" id="{CA54D37A-B5C1-48DD-AAB4-5948BBB11765}"/>
              </a:ext>
            </a:extLst>
          </p:cNvPr>
          <p:cNvSpPr txBox="1"/>
          <p:nvPr/>
        </p:nvSpPr>
        <p:spPr>
          <a:xfrm>
            <a:off x="20256896" y="12281125"/>
            <a:ext cx="3763851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412750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3200" dirty="0" err="1"/>
              <a:t>Vlaeyen</a:t>
            </a:r>
            <a:r>
              <a:rPr sz="3200" dirty="0"/>
              <a:t>, Linton 2000</a:t>
            </a:r>
          </a:p>
          <a:p>
            <a:pPr algn="l" defTabSz="412750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3200" dirty="0"/>
              <a:t>Cima et al. 2011</a:t>
            </a:r>
          </a:p>
        </p:txBody>
      </p:sp>
    </p:spTree>
    <p:extLst>
      <p:ext uri="{BB962C8B-B14F-4D97-AF65-F5344CB8AC3E}">
        <p14:creationId xmlns:p14="http://schemas.microsoft.com/office/powerpoint/2010/main" val="34662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458133" y="4141257"/>
            <a:ext cx="20338854" cy="53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Tinnitus definitie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>
                <a:solidFill>
                  <a:schemeClr val="tx1"/>
                </a:solidFill>
              </a:rPr>
              <a:t>Hoe </a:t>
            </a:r>
            <a:r>
              <a:rPr sz="5400" dirty="0" err="1">
                <a:solidFill>
                  <a:schemeClr val="tx1"/>
                </a:solidFill>
              </a:rPr>
              <a:t>horen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wij</a:t>
            </a:r>
            <a:r>
              <a:rPr sz="5400" dirty="0">
                <a:solidFill>
                  <a:schemeClr val="tx1"/>
                </a:solidFill>
              </a:rPr>
              <a:t>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Wat is Tinnitus?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Schema Vrees-vermijding en Tinnitus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b="1" dirty="0">
                <a:solidFill>
                  <a:srgbClr val="C815C4"/>
                </a:solidFill>
              </a:rPr>
              <a:t>Hoe wordt tinnitus zo hinderlijk?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 err="1">
                <a:solidFill>
                  <a:schemeClr val="tx1"/>
                </a:solidFill>
              </a:rPr>
              <a:t>Onze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behandeling</a:t>
            </a:r>
            <a:r>
              <a:rPr lang="nl-NL" sz="5400" dirty="0">
                <a:solidFill>
                  <a:schemeClr val="tx1"/>
                </a:solidFill>
              </a:rPr>
              <a:t>:</a:t>
            </a:r>
            <a:r>
              <a:rPr sz="5400" dirty="0">
                <a:solidFill>
                  <a:schemeClr val="tx1"/>
                </a:solidFill>
              </a:rPr>
              <a:t> CBT4T</a:t>
            </a:r>
          </a:p>
        </p:txBody>
      </p:sp>
      <p:sp>
        <p:nvSpPr>
          <p:cNvPr id="178" name="Shape 178"/>
          <p:cNvSpPr/>
          <p:nvPr/>
        </p:nvSpPr>
        <p:spPr>
          <a:xfrm>
            <a:off x="-12702" y="981075"/>
            <a:ext cx="24384004" cy="132343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 err="1"/>
              <a:t>Inhoud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9661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/>
          <p:nvPr/>
        </p:nvSpPr>
        <p:spPr>
          <a:xfrm>
            <a:off x="-76202" y="742950"/>
            <a:ext cx="24637806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Negatieve </a:t>
            </a:r>
            <a:r>
              <a:rPr dirty="0" err="1"/>
              <a:t>Betekenisgeving</a:t>
            </a:r>
            <a:endParaRPr dirty="0"/>
          </a:p>
        </p:txBody>
      </p:sp>
      <p:sp>
        <p:nvSpPr>
          <p:cNvPr id="1042" name="Shape 1042"/>
          <p:cNvSpPr/>
          <p:nvPr/>
        </p:nvSpPr>
        <p:spPr>
          <a:xfrm>
            <a:off x="2731662" y="2071221"/>
            <a:ext cx="18920676" cy="918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Veelvoorkomende</a:t>
            </a:r>
            <a:r>
              <a:rPr dirty="0"/>
              <a:t> </a:t>
            </a:r>
            <a:r>
              <a:rPr dirty="0" err="1"/>
              <a:t>gedachten</a:t>
            </a:r>
            <a:r>
              <a:rPr dirty="0"/>
              <a:t> over de tinnitus:</a:t>
            </a:r>
            <a:endParaRPr lang="nl-NL" dirty="0"/>
          </a:p>
          <a:p>
            <a:pPr algn="l" defTabSz="1828800"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tinnitus </a:t>
            </a:r>
            <a:r>
              <a:rPr dirty="0" err="1"/>
              <a:t>zal</a:t>
            </a:r>
            <a:r>
              <a:rPr dirty="0"/>
              <a:t> </a:t>
            </a:r>
            <a:r>
              <a:rPr dirty="0" err="1"/>
              <a:t>erger</a:t>
            </a:r>
            <a:r>
              <a:rPr dirty="0"/>
              <a:t> </a:t>
            </a:r>
            <a:r>
              <a:rPr dirty="0" err="1"/>
              <a:t>worden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tinnitus </a:t>
            </a:r>
            <a:r>
              <a:rPr dirty="0" err="1"/>
              <a:t>zal</a:t>
            </a:r>
            <a:r>
              <a:rPr dirty="0"/>
              <a:t> </a:t>
            </a:r>
            <a:r>
              <a:rPr dirty="0" err="1"/>
              <a:t>altijd</a:t>
            </a:r>
            <a:r>
              <a:rPr dirty="0"/>
              <a:t> </a:t>
            </a:r>
            <a:r>
              <a:rPr dirty="0" err="1"/>
              <a:t>blijven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tinnitus is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lichamelijke</a:t>
            </a:r>
            <a:r>
              <a:rPr dirty="0"/>
              <a:t> </a:t>
            </a:r>
            <a:r>
              <a:rPr dirty="0" err="1"/>
              <a:t>ziekte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</a:t>
            </a:r>
            <a:r>
              <a:rPr dirty="0" err="1"/>
              <a:t>er</a:t>
            </a:r>
            <a:r>
              <a:rPr dirty="0"/>
              <a:t> is </a:t>
            </a: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behandeling</a:t>
            </a:r>
            <a:r>
              <a:rPr dirty="0"/>
              <a:t> </a:t>
            </a:r>
            <a:r>
              <a:rPr dirty="0" err="1"/>
              <a:t>tegen</a:t>
            </a:r>
            <a:r>
              <a:rPr dirty="0"/>
              <a:t> tinnitus</a:t>
            </a:r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tinnitus </a:t>
            </a:r>
            <a:r>
              <a:rPr dirty="0" err="1"/>
              <a:t>zal</a:t>
            </a:r>
            <a:r>
              <a:rPr dirty="0"/>
              <a:t> </a:t>
            </a:r>
            <a:r>
              <a:rPr dirty="0" err="1"/>
              <a:t>doofheid</a:t>
            </a:r>
            <a:r>
              <a:rPr dirty="0"/>
              <a:t> tot </a:t>
            </a:r>
            <a:r>
              <a:rPr dirty="0" err="1"/>
              <a:t>gevolg</a:t>
            </a:r>
            <a:r>
              <a:rPr dirty="0"/>
              <a:t> </a:t>
            </a:r>
            <a:r>
              <a:rPr dirty="0" err="1"/>
              <a:t>hebben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l-NL" dirty="0"/>
              <a:t> </a:t>
            </a:r>
            <a:r>
              <a:rPr dirty="0"/>
              <a:t>tinnitus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veroorzaakt</a:t>
            </a:r>
            <a:r>
              <a:rPr dirty="0"/>
              <a:t> door </a:t>
            </a:r>
            <a:r>
              <a:rPr dirty="0" err="1"/>
              <a:t>een</a:t>
            </a:r>
            <a:r>
              <a:rPr dirty="0"/>
              <a:t> tumor</a:t>
            </a:r>
            <a:endParaRPr lang="nl-NL"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l-NL" dirty="0"/>
              <a:t> door de tinnitus kan ik niet goed horen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tinnitus </a:t>
            </a:r>
            <a:r>
              <a:rPr dirty="0" err="1"/>
              <a:t>betekent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hersenbloeding</a:t>
            </a:r>
            <a:r>
              <a:rPr dirty="0"/>
              <a:t> </a:t>
            </a:r>
            <a:r>
              <a:rPr dirty="0" err="1"/>
              <a:t>krijg</a:t>
            </a:r>
            <a:endParaRPr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zal</a:t>
            </a:r>
            <a:r>
              <a:rPr dirty="0"/>
              <a:t> nooit </a:t>
            </a:r>
            <a:r>
              <a:rPr dirty="0" err="1"/>
              <a:t>meer</a:t>
            </a:r>
            <a:r>
              <a:rPr dirty="0"/>
              <a:t> van rust </a:t>
            </a:r>
            <a:r>
              <a:rPr dirty="0" err="1"/>
              <a:t>kunnen</a:t>
            </a:r>
            <a:r>
              <a:rPr dirty="0"/>
              <a:t> </a:t>
            </a:r>
            <a:r>
              <a:rPr dirty="0" err="1"/>
              <a:t>genieten</a:t>
            </a:r>
            <a:endParaRPr lang="nl-NL" dirty="0"/>
          </a:p>
          <a:p>
            <a:pPr algn="l" defTabSz="1828800">
              <a:buClr>
                <a:srgbClr val="660066"/>
              </a:buClr>
              <a:buSzPct val="100000"/>
              <a:buFont typeface="Arial"/>
              <a:buChar char="•"/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 algn="l" defTabSz="1828800">
              <a:defRPr sz="45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l-NL" dirty="0"/>
              <a:t>Tinnitus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gevaar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/>
              <a:t>ervaren</a:t>
            </a:r>
            <a:r>
              <a:rPr dirty="0"/>
              <a:t>,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bedreiging</a:t>
            </a:r>
            <a:endParaRPr dirty="0"/>
          </a:p>
        </p:txBody>
      </p:sp>
      <p:pic>
        <p:nvPicPr>
          <p:cNvPr id="2" name="Picture 2" descr="F:\Johan\MIJNDO~1\FIGUUR\Pijn-129.tif">
            <a:extLst>
              <a:ext uri="{FF2B5EF4-FFF2-40B4-BE49-F238E27FC236}">
                <a16:creationId xmlns:a16="http://schemas.microsoft.com/office/drawing/2014/main" id="{80A8F3ED-638D-9758-17AC-D80D9CC4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2960" y="4481736"/>
            <a:ext cx="5876224" cy="519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0" y="742950"/>
            <a:ext cx="24384000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 err="1"/>
              <a:t>Gevolg</a:t>
            </a:r>
            <a:r>
              <a:rPr lang="nl-NL" dirty="0"/>
              <a:t> van grote dreigwaarde</a:t>
            </a:r>
            <a:endParaRPr dirty="0"/>
          </a:p>
        </p:txBody>
      </p:sp>
      <p:sp>
        <p:nvSpPr>
          <p:cNvPr id="1047" name="Shape 1047"/>
          <p:cNvSpPr/>
          <p:nvPr/>
        </p:nvSpPr>
        <p:spPr>
          <a:xfrm>
            <a:off x="2731662" y="2897560"/>
            <a:ext cx="18920676" cy="75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3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Stijging</a:t>
            </a:r>
            <a:r>
              <a:rPr dirty="0"/>
              <a:t> van </a:t>
            </a:r>
            <a:r>
              <a:rPr dirty="0" err="1"/>
              <a:t>vrees</a:t>
            </a:r>
            <a:r>
              <a:rPr dirty="0"/>
              <a:t> voor de tinnitus</a:t>
            </a:r>
          </a:p>
        </p:txBody>
      </p:sp>
      <p:sp>
        <p:nvSpPr>
          <p:cNvPr id="1048" name="Shape 1048"/>
          <p:cNvSpPr/>
          <p:nvPr/>
        </p:nvSpPr>
        <p:spPr>
          <a:xfrm>
            <a:off x="2731662" y="5165455"/>
            <a:ext cx="18920676" cy="133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1828800">
              <a:defRPr sz="3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Verhoogde waakzaamheid voor tinnitus gerelateerde sensaties</a:t>
            </a:r>
          </a:p>
          <a:p>
            <a:pPr defTabSz="1828800">
              <a:defRPr sz="3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(auditief &amp; lichamelijk)</a:t>
            </a:r>
          </a:p>
        </p:txBody>
      </p:sp>
      <p:sp>
        <p:nvSpPr>
          <p:cNvPr id="1049" name="Shape 1049"/>
          <p:cNvSpPr/>
          <p:nvPr/>
        </p:nvSpPr>
        <p:spPr>
          <a:xfrm>
            <a:off x="2782363" y="8017550"/>
            <a:ext cx="18920676" cy="75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3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Vermijding van activiteiten die deze waarnemingen mogelijk kunnen opwekken</a:t>
            </a:r>
          </a:p>
        </p:txBody>
      </p:sp>
      <p:sp>
        <p:nvSpPr>
          <p:cNvPr id="1050" name="Shape 1050"/>
          <p:cNvSpPr/>
          <p:nvPr/>
        </p:nvSpPr>
        <p:spPr>
          <a:xfrm>
            <a:off x="2782363" y="10286496"/>
            <a:ext cx="18920676" cy="1337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3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Beperking ten gevolge van de tinnitus verergert: sombere en angstige gevoelens, verminderd concentratie-vermogen, slaapproblemen, oververmoeidheid </a:t>
            </a:r>
          </a:p>
        </p:txBody>
      </p:sp>
      <p:sp>
        <p:nvSpPr>
          <p:cNvPr id="1051" name="Shape 1051"/>
          <p:cNvSpPr/>
          <p:nvPr/>
        </p:nvSpPr>
        <p:spPr>
          <a:xfrm>
            <a:off x="12192000" y="3877750"/>
            <a:ext cx="1" cy="1060596"/>
          </a:xfrm>
          <a:prstGeom prst="line">
            <a:avLst/>
          </a:prstGeom>
          <a:ln w="152400">
            <a:solidFill>
              <a:srgbClr val="5C1764">
                <a:alpha val="22109"/>
              </a:srgbClr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18577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52" name="Shape 1052"/>
          <p:cNvSpPr/>
          <p:nvPr/>
        </p:nvSpPr>
        <p:spPr>
          <a:xfrm>
            <a:off x="12191999" y="6729845"/>
            <a:ext cx="1" cy="1060596"/>
          </a:xfrm>
          <a:prstGeom prst="line">
            <a:avLst/>
          </a:prstGeom>
          <a:ln w="152400">
            <a:solidFill>
              <a:srgbClr val="5C1764">
                <a:alpha val="22109"/>
              </a:srgbClr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18577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12192000" y="8998265"/>
            <a:ext cx="1" cy="1060596"/>
          </a:xfrm>
          <a:prstGeom prst="line">
            <a:avLst/>
          </a:prstGeom>
          <a:ln w="152400">
            <a:solidFill>
              <a:srgbClr val="5C1764">
                <a:alpha val="22109"/>
              </a:srgbClr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18577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458133" y="4141257"/>
            <a:ext cx="20338854" cy="53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Tinnitus definitie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>
                <a:solidFill>
                  <a:schemeClr val="tx1"/>
                </a:solidFill>
              </a:rPr>
              <a:t>Hoe </a:t>
            </a:r>
            <a:r>
              <a:rPr sz="5400" dirty="0" err="1">
                <a:solidFill>
                  <a:schemeClr val="tx1"/>
                </a:solidFill>
              </a:rPr>
              <a:t>horen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wij</a:t>
            </a:r>
            <a:r>
              <a:rPr sz="5400" dirty="0">
                <a:solidFill>
                  <a:schemeClr val="tx1"/>
                </a:solidFill>
              </a:rPr>
              <a:t>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Wat is Tinnitus?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Schema Vrees-vermijding en Tinnitus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Hoe wordt tinnitus zo hinderlijk?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 err="1">
                <a:solidFill>
                  <a:schemeClr val="tx1"/>
                </a:solidFill>
              </a:rPr>
              <a:t>Onze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behandeling</a:t>
            </a:r>
            <a:r>
              <a:rPr lang="nl-NL" sz="5400" dirty="0">
                <a:solidFill>
                  <a:schemeClr val="tx1"/>
                </a:solidFill>
              </a:rPr>
              <a:t>:</a:t>
            </a:r>
            <a:r>
              <a:rPr sz="5400" dirty="0">
                <a:solidFill>
                  <a:schemeClr val="tx1"/>
                </a:solidFill>
              </a:rPr>
              <a:t> C</a:t>
            </a:r>
            <a:r>
              <a:rPr lang="nl-NL" sz="5400" dirty="0">
                <a:solidFill>
                  <a:schemeClr val="tx1"/>
                </a:solidFill>
              </a:rPr>
              <a:t>B</a:t>
            </a:r>
            <a:r>
              <a:rPr sz="5400" dirty="0">
                <a:solidFill>
                  <a:schemeClr val="tx1"/>
                </a:solidFill>
              </a:rPr>
              <a:t>T4T</a:t>
            </a:r>
          </a:p>
        </p:txBody>
      </p:sp>
      <p:sp>
        <p:nvSpPr>
          <p:cNvPr id="178" name="Shape 178"/>
          <p:cNvSpPr/>
          <p:nvPr/>
        </p:nvSpPr>
        <p:spPr>
          <a:xfrm>
            <a:off x="-12702" y="981075"/>
            <a:ext cx="24384004" cy="132343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 err="1"/>
              <a:t>Inhoud</a:t>
            </a:r>
            <a:endParaRPr sz="8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A4AEE53-DD06-6D4F-9B1A-FA5E00DF0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5" y="2046953"/>
            <a:ext cx="15303466" cy="9622094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D1239F-4DEF-3C47-9A5D-2C2602B5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92" y="2056914"/>
            <a:ext cx="9425284" cy="94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026AF2-0666-FB4A-816A-208FBAFB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8" y="2036992"/>
            <a:ext cx="9622094" cy="96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045">
            <a:extLst>
              <a:ext uri="{FF2B5EF4-FFF2-40B4-BE49-F238E27FC236}">
                <a16:creationId xmlns:a16="http://schemas.microsoft.com/office/drawing/2014/main" id="{ECF97406-C901-3F0F-DFD2-0E9B54C4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5312"/>
            <a:ext cx="24914768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De oplossing?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85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458133" y="4141257"/>
            <a:ext cx="20338854" cy="53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Tinnitus definitie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>
                <a:solidFill>
                  <a:schemeClr val="tx1"/>
                </a:solidFill>
              </a:rPr>
              <a:t>Hoe </a:t>
            </a:r>
            <a:r>
              <a:rPr sz="5400" dirty="0" err="1">
                <a:solidFill>
                  <a:schemeClr val="tx1"/>
                </a:solidFill>
              </a:rPr>
              <a:t>horen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wij</a:t>
            </a:r>
            <a:r>
              <a:rPr sz="5400" dirty="0">
                <a:solidFill>
                  <a:schemeClr val="tx1"/>
                </a:solidFill>
              </a:rPr>
              <a:t>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Wat is Tinnitus?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Schema Vrees-vermijding en Tinnitus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Hoe wordt tinnitus zo hinderlijk?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b="1" dirty="0" err="1">
                <a:solidFill>
                  <a:srgbClr val="C815C4"/>
                </a:solidFill>
              </a:rPr>
              <a:t>Onze</a:t>
            </a:r>
            <a:r>
              <a:rPr sz="5400" b="1" dirty="0">
                <a:solidFill>
                  <a:srgbClr val="C815C4"/>
                </a:solidFill>
              </a:rPr>
              <a:t> </a:t>
            </a:r>
            <a:r>
              <a:rPr sz="5400" b="1" dirty="0" err="1">
                <a:solidFill>
                  <a:srgbClr val="C815C4"/>
                </a:solidFill>
              </a:rPr>
              <a:t>behandeling</a:t>
            </a:r>
            <a:r>
              <a:rPr lang="nl-NL" sz="5400" b="1" dirty="0">
                <a:solidFill>
                  <a:srgbClr val="C815C4"/>
                </a:solidFill>
              </a:rPr>
              <a:t>:</a:t>
            </a:r>
            <a:r>
              <a:rPr sz="5400" b="1" dirty="0">
                <a:solidFill>
                  <a:srgbClr val="C815C4"/>
                </a:solidFill>
              </a:rPr>
              <a:t> CBT4T</a:t>
            </a:r>
          </a:p>
        </p:txBody>
      </p:sp>
      <p:sp>
        <p:nvSpPr>
          <p:cNvPr id="178" name="Shape 178"/>
          <p:cNvSpPr/>
          <p:nvPr/>
        </p:nvSpPr>
        <p:spPr>
          <a:xfrm>
            <a:off x="-12702" y="981075"/>
            <a:ext cx="24384004" cy="132343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 err="1"/>
              <a:t>Inhoud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6955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8713E1-B468-7036-7B01-6DDBF4CB18B3}"/>
              </a:ext>
            </a:extLst>
          </p:cNvPr>
          <p:cNvGrpSpPr/>
          <p:nvPr/>
        </p:nvGrpSpPr>
        <p:grpSpPr>
          <a:xfrm>
            <a:off x="670720" y="1678355"/>
            <a:ext cx="13753528" cy="10937442"/>
            <a:chOff x="598712" y="1734725"/>
            <a:chExt cx="13969552" cy="11238325"/>
          </a:xfrm>
        </p:grpSpPr>
        <p:pic>
          <p:nvPicPr>
            <p:cNvPr id="6" name="Picture 5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D9EAADDA-2F97-BAC8-D1FE-D4C3F3EE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2" y="1734725"/>
              <a:ext cx="13969552" cy="11238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BF009D-B6A0-0CFA-6E23-9AF4387EF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792" y="3355486"/>
              <a:ext cx="5472608" cy="598566"/>
            </a:xfrm>
            <a:prstGeom prst="rect">
              <a:avLst/>
            </a:prstGeom>
          </p:spPr>
        </p:pic>
      </p:grp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368" y="3977680"/>
            <a:ext cx="8467497" cy="85648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9724" y="9666312"/>
            <a:ext cx="7056784" cy="1224136"/>
          </a:xfrm>
        </p:spPr>
        <p:txBody>
          <a:bodyPr>
            <a:noAutofit/>
          </a:bodyPr>
          <a:lstStyle/>
          <a:p>
            <a:r>
              <a:rPr lang="en-GB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Gespecialiseerde</a:t>
            </a:r>
            <a:r>
              <a:rPr lang="en-GB" sz="3600" dirty="0">
                <a:solidFill>
                  <a:schemeClr val="bg1"/>
                </a:solidFill>
                <a:latin typeface="Gill Sans MT" panose="020B0502020104020203" pitchFamily="34" charset="0"/>
              </a:rPr>
              <a:t> CGT </a:t>
            </a:r>
            <a:r>
              <a:rPr lang="en-GB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behandeling</a:t>
            </a:r>
            <a:r>
              <a:rPr lang="en-GB" sz="3600" dirty="0">
                <a:solidFill>
                  <a:schemeClr val="bg1"/>
                </a:solidFill>
                <a:latin typeface="Gill Sans MT" panose="020B0502020104020203" pitchFamily="34" charset="0"/>
              </a:rPr>
              <a:t> voor Tinnitus</a:t>
            </a:r>
          </a:p>
        </p:txBody>
      </p:sp>
      <p:sp>
        <p:nvSpPr>
          <p:cNvPr id="3" name="Shape 1045">
            <a:extLst>
              <a:ext uri="{FF2B5EF4-FFF2-40B4-BE49-F238E27FC236}">
                <a16:creationId xmlns:a16="http://schemas.microsoft.com/office/drawing/2014/main" id="{60425E93-C58F-8EA2-5D81-2748AF002645}"/>
              </a:ext>
            </a:extLst>
          </p:cNvPr>
          <p:cNvSpPr/>
          <p:nvPr/>
        </p:nvSpPr>
        <p:spPr>
          <a:xfrm>
            <a:off x="0" y="742950"/>
            <a:ext cx="24384000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Een echte oplossing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015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/>
          <p:nvPr/>
        </p:nvSpPr>
        <p:spPr>
          <a:xfrm>
            <a:off x="1486074" y="3358450"/>
            <a:ext cx="16706852" cy="748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lnSpc>
                <a:spcPct val="150000"/>
              </a:lnSpc>
              <a:defRPr sz="4800" u="sng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Multidiscipliniare</a:t>
            </a:r>
            <a:r>
              <a:rPr dirty="0"/>
              <a:t> </a:t>
            </a:r>
            <a:r>
              <a:rPr dirty="0" err="1"/>
              <a:t>aanpak</a:t>
            </a:r>
            <a:r>
              <a:rPr dirty="0"/>
              <a:t>:</a:t>
            </a:r>
            <a:r>
              <a:rPr u="none" dirty="0"/>
              <a:t> </a:t>
            </a:r>
          </a:p>
          <a:p>
            <a:pPr algn="l" defTabSz="1828800">
              <a:lnSpc>
                <a:spcPct val="150000"/>
              </a:lnSpc>
              <a:defRPr sz="4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audiologie</a:t>
            </a:r>
            <a:r>
              <a:rPr dirty="0"/>
              <a:t>, </a:t>
            </a:r>
            <a:r>
              <a:rPr dirty="0" err="1"/>
              <a:t>psychologie</a:t>
            </a:r>
            <a:r>
              <a:rPr dirty="0"/>
              <a:t>, </a:t>
            </a:r>
            <a:r>
              <a:rPr dirty="0" err="1"/>
              <a:t>bewegingstherapie</a:t>
            </a:r>
            <a:r>
              <a:rPr dirty="0"/>
              <a:t>, </a:t>
            </a:r>
          </a:p>
          <a:p>
            <a:pPr algn="l" defTabSz="1828800">
              <a:lnSpc>
                <a:spcPct val="150000"/>
              </a:lnSpc>
              <a:defRPr sz="4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maatschappelijk</a:t>
            </a:r>
            <a:r>
              <a:rPr dirty="0"/>
              <a:t> </a:t>
            </a:r>
            <a:r>
              <a:rPr dirty="0" err="1"/>
              <a:t>werk</a:t>
            </a:r>
            <a:r>
              <a:rPr dirty="0"/>
              <a:t>,  </a:t>
            </a:r>
            <a:r>
              <a:rPr dirty="0" err="1"/>
              <a:t>fysiotherapie</a:t>
            </a:r>
            <a:endParaRPr dirty="0"/>
          </a:p>
          <a:p>
            <a:pPr algn="l" defTabSz="1828800">
              <a:lnSpc>
                <a:spcPct val="150000"/>
              </a:lnSpc>
              <a:defRPr sz="4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 algn="l" defTabSz="1828800">
              <a:lnSpc>
                <a:spcPct val="150000"/>
              </a:lnSpc>
              <a:defRPr sz="4800" u="sng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Stapsgewijze</a:t>
            </a:r>
            <a:r>
              <a:rPr dirty="0"/>
              <a:t> </a:t>
            </a:r>
            <a:r>
              <a:rPr dirty="0" err="1"/>
              <a:t>zorg</a:t>
            </a:r>
            <a:r>
              <a:rPr dirty="0"/>
              <a:t> op </a:t>
            </a:r>
            <a:r>
              <a:rPr dirty="0" err="1"/>
              <a:t>maat</a:t>
            </a:r>
            <a:r>
              <a:rPr dirty="0"/>
              <a:t>:</a:t>
            </a:r>
          </a:p>
          <a:p>
            <a:pPr algn="l" defTabSz="1828800">
              <a:lnSpc>
                <a:spcPct val="150000"/>
              </a:lnSpc>
              <a:defRPr sz="48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Zorg </a:t>
            </a:r>
            <a:r>
              <a:rPr dirty="0" err="1"/>
              <a:t>wordt</a:t>
            </a:r>
            <a:r>
              <a:rPr dirty="0"/>
              <a:t> </a:t>
            </a:r>
            <a:r>
              <a:rPr dirty="0" err="1"/>
              <a:t>bepaald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de hand van de </a:t>
            </a:r>
            <a:r>
              <a:rPr dirty="0" err="1"/>
              <a:t>individuele</a:t>
            </a:r>
            <a:r>
              <a:rPr dirty="0"/>
              <a:t> </a:t>
            </a:r>
            <a:r>
              <a:rPr dirty="0" err="1"/>
              <a:t>hulpvraag</a:t>
            </a:r>
            <a:endParaRPr dirty="0"/>
          </a:p>
          <a:p>
            <a:pPr algn="l" defTabSz="1828800">
              <a:lnSpc>
                <a:spcPct val="150000"/>
              </a:lnSpc>
              <a:defRPr sz="5600">
                <a:solidFill>
                  <a:srgbClr val="6600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	</a:t>
            </a:r>
          </a:p>
        </p:txBody>
      </p:sp>
      <p:pic>
        <p:nvPicPr>
          <p:cNvPr id="1101" name="image2.jpeg" descr="startpagin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325" y="11604176"/>
            <a:ext cx="3888281" cy="1492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Shape 1102"/>
          <p:cNvSpPr/>
          <p:nvPr/>
        </p:nvSpPr>
        <p:spPr>
          <a:xfrm>
            <a:off x="-132857" y="689843"/>
            <a:ext cx="24573512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Het behandelteam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569551" y="377280"/>
            <a:ext cx="4638674" cy="8636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5600" dirty="0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</a:t>
            </a:r>
            <a:r>
              <a:rPr lang="en-GB" sz="5600" dirty="0" err="1">
                <a:solidFill>
                  <a:schemeClr val="bg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Bron</a:t>
            </a:r>
            <a:endParaRPr lang="en-GB" sz="5600" dirty="0">
              <a:solidFill>
                <a:schemeClr val="bg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9383688" y="7002016"/>
            <a:ext cx="4895602" cy="10055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perceptie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Waarneming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van het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signaal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287344" y="9414520"/>
            <a:ext cx="3023144" cy="1907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Interpretatie:</a:t>
            </a: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Zeer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negatieve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Betekenisgeving</a:t>
            </a:r>
            <a:endParaRPr lang="en-GB" sz="24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geen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acceptatie</a:t>
            </a:r>
            <a:r>
              <a:rPr lang="en-GB" sz="24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hthoek 4"/>
          <p:cNvSpPr/>
          <p:nvPr/>
        </p:nvSpPr>
        <p:spPr>
          <a:xfrm>
            <a:off x="3839470" y="4264175"/>
            <a:ext cx="3744020" cy="100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Vermijding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verstoring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van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activiteiten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173491" y="1529408"/>
            <a:ext cx="3136998" cy="1296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0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Belemmering</a:t>
            </a:r>
            <a:endParaRPr lang="en-GB" sz="100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Toename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last;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daling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kwaliteit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van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leven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4496255" y="9270504"/>
            <a:ext cx="2592290" cy="2196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Interpretatie:</a:t>
            </a:r>
          </a:p>
          <a:p>
            <a:pPr>
              <a:defRPr/>
            </a:pP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Tinnitus 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als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goedaardig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neutraal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signaal</a:t>
            </a:r>
            <a:endParaRPr lang="en-GB" sz="2200" i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8096656" y="7001966"/>
            <a:ext cx="2591396" cy="1152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Blootstelling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activiteiten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8240673" y="1961456"/>
            <a:ext cx="2301874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000" b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Herstel</a:t>
            </a:r>
            <a:endParaRPr lang="en-GB" sz="4000" b="1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974977" y="5273824"/>
            <a:ext cx="397495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Verhoogde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Alertheid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waakzaamheid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832051" y="7004548"/>
            <a:ext cx="3743326" cy="1149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Negatieve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emoties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Vrees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voor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tinnitus</a:t>
            </a:r>
          </a:p>
          <a:p>
            <a:pPr>
              <a:defRPr/>
            </a:pP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(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bezorgdheid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/ </a:t>
            </a:r>
            <a:r>
              <a:rPr lang="en-GB" sz="2200" i="1" dirty="0" err="1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irritatie</a:t>
            </a:r>
            <a:r>
              <a:rPr lang="en-GB" sz="2200" i="1" dirty="0">
                <a:solidFill>
                  <a:schemeClr val="tx1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2" name="Vorm 11"/>
          <p:cNvCxnSpPr/>
          <p:nvPr/>
        </p:nvCxnSpPr>
        <p:spPr>
          <a:xfrm rot="5400000">
            <a:off x="9527481" y="8083054"/>
            <a:ext cx="2016126" cy="21590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rm 12"/>
          <p:cNvCxnSpPr/>
          <p:nvPr/>
        </p:nvCxnSpPr>
        <p:spPr>
          <a:xfrm rot="16200000" flipH="1">
            <a:off x="12264331" y="8083054"/>
            <a:ext cx="2016126" cy="21590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rm 13"/>
          <p:cNvCxnSpPr/>
          <p:nvPr/>
        </p:nvCxnSpPr>
        <p:spPr>
          <a:xfrm rot="10800000">
            <a:off x="4128394" y="8297367"/>
            <a:ext cx="2016124" cy="1946274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rm 14"/>
          <p:cNvCxnSpPr/>
          <p:nvPr/>
        </p:nvCxnSpPr>
        <p:spPr>
          <a:xfrm rot="10800000" flipH="1">
            <a:off x="17232563" y="8297367"/>
            <a:ext cx="2016126" cy="1946274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 flipV="1">
            <a:off x="3982344" y="6281936"/>
            <a:ext cx="0" cy="7188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rm 16"/>
          <p:cNvCxnSpPr/>
          <p:nvPr/>
        </p:nvCxnSpPr>
        <p:spPr>
          <a:xfrm rot="16200000">
            <a:off x="4091881" y="2141986"/>
            <a:ext cx="2016126" cy="19431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orm 17"/>
          <p:cNvCxnSpPr/>
          <p:nvPr/>
        </p:nvCxnSpPr>
        <p:spPr>
          <a:xfrm>
            <a:off x="9456044" y="2105472"/>
            <a:ext cx="2016124" cy="1943100"/>
          </a:xfrm>
          <a:prstGeom prst="curvedConnector2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>
            <a:cxnSpLocks/>
          </p:cNvCxnSpPr>
          <p:nvPr/>
        </p:nvCxnSpPr>
        <p:spPr>
          <a:xfrm>
            <a:off x="11868049" y="1529408"/>
            <a:ext cx="35919" cy="273476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V="1">
            <a:off x="19392800" y="2969569"/>
            <a:ext cx="0" cy="37434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959752" y="4553744"/>
            <a:ext cx="3744014" cy="12606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Auditieve Filters</a:t>
            </a:r>
          </a:p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Detectie</a:t>
            </a:r>
          </a:p>
        </p:txBody>
      </p:sp>
      <p:cxnSp>
        <p:nvCxnSpPr>
          <p:cNvPr id="32" name="Curved Connector 31"/>
          <p:cNvCxnSpPr>
            <a:cxnSpLocks/>
          </p:cNvCxnSpPr>
          <p:nvPr/>
        </p:nvCxnSpPr>
        <p:spPr>
          <a:xfrm>
            <a:off x="6287344" y="7000824"/>
            <a:ext cx="2880320" cy="506512"/>
          </a:xfrm>
          <a:prstGeom prst="curvedConnector3">
            <a:avLst>
              <a:gd name="adj1" fmla="val 47426"/>
            </a:avLst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18">
            <a:extLst>
              <a:ext uri="{FF2B5EF4-FFF2-40B4-BE49-F238E27FC236}">
                <a16:creationId xmlns:a16="http://schemas.microsoft.com/office/drawing/2014/main" id="{4F1224B3-014D-99BA-8C59-F55FD5C0FCDA}"/>
              </a:ext>
            </a:extLst>
          </p:cNvPr>
          <p:cNvCxnSpPr>
            <a:cxnSpLocks/>
          </p:cNvCxnSpPr>
          <p:nvPr/>
        </p:nvCxnSpPr>
        <p:spPr>
          <a:xfrm flipH="1">
            <a:off x="11903698" y="5814396"/>
            <a:ext cx="270" cy="11876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997C830-EE5D-4BA0-BC1C-2021A1C891B1}"/>
              </a:ext>
            </a:extLst>
          </p:cNvPr>
          <p:cNvSpPr/>
          <p:nvPr/>
        </p:nvSpPr>
        <p:spPr>
          <a:xfrm rot="896188">
            <a:off x="12607164" y="8713476"/>
            <a:ext cx="1534337" cy="965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C815C4"/>
                </a:solidFill>
                <a:latin typeface="+mj-ea"/>
                <a:ea typeface="+mj-ea"/>
              </a:rPr>
              <a:t>Lage Dreiging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129E462-6625-C472-3B87-E51C1721E1D4}"/>
              </a:ext>
            </a:extLst>
          </p:cNvPr>
          <p:cNvSpPr/>
          <p:nvPr/>
        </p:nvSpPr>
        <p:spPr>
          <a:xfrm rot="20570519">
            <a:off x="9520091" y="8901490"/>
            <a:ext cx="1534337" cy="508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C815C4"/>
                </a:solidFill>
                <a:latin typeface="+mj-ea"/>
                <a:ea typeface="+mj-ea"/>
              </a:rPr>
              <a:t>Hoge Dreiging</a:t>
            </a:r>
          </a:p>
        </p:txBody>
      </p:sp>
      <p:sp>
        <p:nvSpPr>
          <p:cNvPr id="26" name="Shape 1074">
            <a:extLst>
              <a:ext uri="{FF2B5EF4-FFF2-40B4-BE49-F238E27FC236}">
                <a16:creationId xmlns:a16="http://schemas.microsoft.com/office/drawing/2014/main" id="{C0898EBF-CD6D-4824-BC15-2CD369F038E2}"/>
              </a:ext>
            </a:extLst>
          </p:cNvPr>
          <p:cNvSpPr txBox="1"/>
          <p:nvPr/>
        </p:nvSpPr>
        <p:spPr>
          <a:xfrm>
            <a:off x="20856455" y="10243641"/>
            <a:ext cx="283571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412750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 dirty="0" err="1"/>
              <a:t>Vlaeyen</a:t>
            </a:r>
            <a:r>
              <a:rPr sz="2400" dirty="0"/>
              <a:t>, Linton 2000</a:t>
            </a:r>
          </a:p>
          <a:p>
            <a:pPr algn="l" defTabSz="412750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 dirty="0"/>
              <a:t>Cima et al. 2011</a:t>
            </a:r>
          </a:p>
        </p:txBody>
      </p:sp>
    </p:spTree>
    <p:extLst>
      <p:ext uri="{BB962C8B-B14F-4D97-AF65-F5344CB8AC3E}">
        <p14:creationId xmlns:p14="http://schemas.microsoft.com/office/powerpoint/2010/main" val="1558168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14541A-D1F2-A37D-EF96-EAB5B5E4B8BB}"/>
              </a:ext>
            </a:extLst>
          </p:cNvPr>
          <p:cNvSpPr/>
          <p:nvPr/>
        </p:nvSpPr>
        <p:spPr>
          <a:xfrm>
            <a:off x="1318792" y="2357500"/>
            <a:ext cx="9793088" cy="9001000"/>
          </a:xfrm>
          <a:prstGeom prst="roundRect">
            <a:avLst/>
          </a:prstGeom>
          <a:noFill/>
          <a:ln w="47625" cap="rnd">
            <a:solidFill>
              <a:srgbClr val="7030A0">
                <a:alpha val="33365"/>
              </a:srgb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793088"/>
                      <a:gd name="connsiteY0" fmla="*/ 1500197 h 9001000"/>
                      <a:gd name="connsiteX1" fmla="*/ 1500197 w 9793088"/>
                      <a:gd name="connsiteY1" fmla="*/ 0 h 9001000"/>
                      <a:gd name="connsiteX2" fmla="*/ 2202109 w 9793088"/>
                      <a:gd name="connsiteY2" fmla="*/ 0 h 9001000"/>
                      <a:gd name="connsiteX3" fmla="*/ 2700240 w 9793088"/>
                      <a:gd name="connsiteY3" fmla="*/ 0 h 9001000"/>
                      <a:gd name="connsiteX4" fmla="*/ 3130444 w 9793088"/>
                      <a:gd name="connsiteY4" fmla="*/ 0 h 9001000"/>
                      <a:gd name="connsiteX5" fmla="*/ 3764428 w 9793088"/>
                      <a:gd name="connsiteY5" fmla="*/ 0 h 9001000"/>
                      <a:gd name="connsiteX6" fmla="*/ 4262559 w 9793088"/>
                      <a:gd name="connsiteY6" fmla="*/ 0 h 9001000"/>
                      <a:gd name="connsiteX7" fmla="*/ 4964471 w 9793088"/>
                      <a:gd name="connsiteY7" fmla="*/ 0 h 9001000"/>
                      <a:gd name="connsiteX8" fmla="*/ 5394675 w 9793088"/>
                      <a:gd name="connsiteY8" fmla="*/ 0 h 9001000"/>
                      <a:gd name="connsiteX9" fmla="*/ 6096587 w 9793088"/>
                      <a:gd name="connsiteY9" fmla="*/ 0 h 9001000"/>
                      <a:gd name="connsiteX10" fmla="*/ 6458864 w 9793088"/>
                      <a:gd name="connsiteY10" fmla="*/ 0 h 9001000"/>
                      <a:gd name="connsiteX11" fmla="*/ 7024921 w 9793088"/>
                      <a:gd name="connsiteY11" fmla="*/ 0 h 9001000"/>
                      <a:gd name="connsiteX12" fmla="*/ 7590979 w 9793088"/>
                      <a:gd name="connsiteY12" fmla="*/ 0 h 9001000"/>
                      <a:gd name="connsiteX13" fmla="*/ 8292891 w 9793088"/>
                      <a:gd name="connsiteY13" fmla="*/ 0 h 9001000"/>
                      <a:gd name="connsiteX14" fmla="*/ 9793088 w 9793088"/>
                      <a:gd name="connsiteY14" fmla="*/ 1500197 h 9001000"/>
                      <a:gd name="connsiteX15" fmla="*/ 9793088 w 9793088"/>
                      <a:gd name="connsiteY15" fmla="*/ 2045707 h 9001000"/>
                      <a:gd name="connsiteX16" fmla="*/ 9793088 w 9793088"/>
                      <a:gd name="connsiteY16" fmla="*/ 2591216 h 9001000"/>
                      <a:gd name="connsiteX17" fmla="*/ 9793088 w 9793088"/>
                      <a:gd name="connsiteY17" fmla="*/ 3256738 h 9001000"/>
                      <a:gd name="connsiteX18" fmla="*/ 9793088 w 9793088"/>
                      <a:gd name="connsiteY18" fmla="*/ 3802248 h 9001000"/>
                      <a:gd name="connsiteX19" fmla="*/ 9793088 w 9793088"/>
                      <a:gd name="connsiteY19" fmla="*/ 4167739 h 9001000"/>
                      <a:gd name="connsiteX20" fmla="*/ 9793088 w 9793088"/>
                      <a:gd name="connsiteY20" fmla="*/ 4593237 h 9001000"/>
                      <a:gd name="connsiteX21" fmla="*/ 9793088 w 9793088"/>
                      <a:gd name="connsiteY21" fmla="*/ 5258758 h 9001000"/>
                      <a:gd name="connsiteX22" fmla="*/ 9793088 w 9793088"/>
                      <a:gd name="connsiteY22" fmla="*/ 5804268 h 9001000"/>
                      <a:gd name="connsiteX23" fmla="*/ 9793088 w 9793088"/>
                      <a:gd name="connsiteY23" fmla="*/ 6229766 h 9001000"/>
                      <a:gd name="connsiteX24" fmla="*/ 9793088 w 9793088"/>
                      <a:gd name="connsiteY24" fmla="*/ 6775275 h 9001000"/>
                      <a:gd name="connsiteX25" fmla="*/ 9793088 w 9793088"/>
                      <a:gd name="connsiteY25" fmla="*/ 7500803 h 9001000"/>
                      <a:gd name="connsiteX26" fmla="*/ 8292891 w 9793088"/>
                      <a:gd name="connsiteY26" fmla="*/ 9001000 h 9001000"/>
                      <a:gd name="connsiteX27" fmla="*/ 7590979 w 9793088"/>
                      <a:gd name="connsiteY27" fmla="*/ 9001000 h 9001000"/>
                      <a:gd name="connsiteX28" fmla="*/ 6956995 w 9793088"/>
                      <a:gd name="connsiteY28" fmla="*/ 9001000 h 9001000"/>
                      <a:gd name="connsiteX29" fmla="*/ 6526791 w 9793088"/>
                      <a:gd name="connsiteY29" fmla="*/ 9001000 h 9001000"/>
                      <a:gd name="connsiteX30" fmla="*/ 5892806 w 9793088"/>
                      <a:gd name="connsiteY30" fmla="*/ 9001000 h 9001000"/>
                      <a:gd name="connsiteX31" fmla="*/ 5530529 w 9793088"/>
                      <a:gd name="connsiteY31" fmla="*/ 9001000 h 9001000"/>
                      <a:gd name="connsiteX32" fmla="*/ 4896544 w 9793088"/>
                      <a:gd name="connsiteY32" fmla="*/ 9001000 h 9001000"/>
                      <a:gd name="connsiteX33" fmla="*/ 4466340 w 9793088"/>
                      <a:gd name="connsiteY33" fmla="*/ 9001000 h 9001000"/>
                      <a:gd name="connsiteX34" fmla="*/ 4104063 w 9793088"/>
                      <a:gd name="connsiteY34" fmla="*/ 9001000 h 9001000"/>
                      <a:gd name="connsiteX35" fmla="*/ 3673859 w 9793088"/>
                      <a:gd name="connsiteY35" fmla="*/ 9001000 h 9001000"/>
                      <a:gd name="connsiteX36" fmla="*/ 3039874 w 9793088"/>
                      <a:gd name="connsiteY36" fmla="*/ 9001000 h 9001000"/>
                      <a:gd name="connsiteX37" fmla="*/ 2609670 w 9793088"/>
                      <a:gd name="connsiteY37" fmla="*/ 9001000 h 9001000"/>
                      <a:gd name="connsiteX38" fmla="*/ 2247393 w 9793088"/>
                      <a:gd name="connsiteY38" fmla="*/ 9001000 h 9001000"/>
                      <a:gd name="connsiteX39" fmla="*/ 1500197 w 9793088"/>
                      <a:gd name="connsiteY39" fmla="*/ 9001000 h 9001000"/>
                      <a:gd name="connsiteX40" fmla="*/ 0 w 9793088"/>
                      <a:gd name="connsiteY40" fmla="*/ 7500803 h 9001000"/>
                      <a:gd name="connsiteX41" fmla="*/ 0 w 9793088"/>
                      <a:gd name="connsiteY41" fmla="*/ 7135312 h 9001000"/>
                      <a:gd name="connsiteX42" fmla="*/ 0 w 9793088"/>
                      <a:gd name="connsiteY42" fmla="*/ 6469790 h 9001000"/>
                      <a:gd name="connsiteX43" fmla="*/ 0 w 9793088"/>
                      <a:gd name="connsiteY43" fmla="*/ 5924280 h 9001000"/>
                      <a:gd name="connsiteX44" fmla="*/ 0 w 9793088"/>
                      <a:gd name="connsiteY44" fmla="*/ 5258758 h 9001000"/>
                      <a:gd name="connsiteX45" fmla="*/ 0 w 9793088"/>
                      <a:gd name="connsiteY45" fmla="*/ 4653243 h 9001000"/>
                      <a:gd name="connsiteX46" fmla="*/ 0 w 9793088"/>
                      <a:gd name="connsiteY46" fmla="*/ 4167739 h 9001000"/>
                      <a:gd name="connsiteX47" fmla="*/ 0 w 9793088"/>
                      <a:gd name="connsiteY47" fmla="*/ 3562223 h 9001000"/>
                      <a:gd name="connsiteX48" fmla="*/ 0 w 9793088"/>
                      <a:gd name="connsiteY48" fmla="*/ 3136726 h 9001000"/>
                      <a:gd name="connsiteX49" fmla="*/ 0 w 9793088"/>
                      <a:gd name="connsiteY49" fmla="*/ 2591216 h 9001000"/>
                      <a:gd name="connsiteX50" fmla="*/ 0 w 9793088"/>
                      <a:gd name="connsiteY50" fmla="*/ 2225725 h 9001000"/>
                      <a:gd name="connsiteX51" fmla="*/ 0 w 9793088"/>
                      <a:gd name="connsiteY51" fmla="*/ 1500197 h 900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793088" h="9001000" extrusionOk="0">
                        <a:moveTo>
                          <a:pt x="0" y="1500197"/>
                        </a:moveTo>
                        <a:cubicBezTo>
                          <a:pt x="-37825" y="648330"/>
                          <a:pt x="540364" y="49278"/>
                          <a:pt x="1500197" y="0"/>
                        </a:cubicBezTo>
                        <a:cubicBezTo>
                          <a:pt x="1837716" y="-23636"/>
                          <a:pt x="1986722" y="31151"/>
                          <a:pt x="2202109" y="0"/>
                        </a:cubicBezTo>
                        <a:cubicBezTo>
                          <a:pt x="2417496" y="-31151"/>
                          <a:pt x="2576300" y="5758"/>
                          <a:pt x="2700240" y="0"/>
                        </a:cubicBezTo>
                        <a:cubicBezTo>
                          <a:pt x="2824180" y="-5758"/>
                          <a:pt x="3022055" y="32714"/>
                          <a:pt x="3130444" y="0"/>
                        </a:cubicBezTo>
                        <a:cubicBezTo>
                          <a:pt x="3238833" y="-32714"/>
                          <a:pt x="3470578" y="31022"/>
                          <a:pt x="3764428" y="0"/>
                        </a:cubicBezTo>
                        <a:cubicBezTo>
                          <a:pt x="4058278" y="-31022"/>
                          <a:pt x="4033208" y="11006"/>
                          <a:pt x="4262559" y="0"/>
                        </a:cubicBezTo>
                        <a:cubicBezTo>
                          <a:pt x="4491910" y="-11006"/>
                          <a:pt x="4811001" y="64677"/>
                          <a:pt x="4964471" y="0"/>
                        </a:cubicBezTo>
                        <a:cubicBezTo>
                          <a:pt x="5117941" y="-64677"/>
                          <a:pt x="5287890" y="4683"/>
                          <a:pt x="5394675" y="0"/>
                        </a:cubicBezTo>
                        <a:cubicBezTo>
                          <a:pt x="5501460" y="-4683"/>
                          <a:pt x="5927733" y="78208"/>
                          <a:pt x="6096587" y="0"/>
                        </a:cubicBezTo>
                        <a:cubicBezTo>
                          <a:pt x="6265441" y="-78208"/>
                          <a:pt x="6365046" y="9528"/>
                          <a:pt x="6458864" y="0"/>
                        </a:cubicBezTo>
                        <a:cubicBezTo>
                          <a:pt x="6552682" y="-9528"/>
                          <a:pt x="6911191" y="20907"/>
                          <a:pt x="7024921" y="0"/>
                        </a:cubicBezTo>
                        <a:cubicBezTo>
                          <a:pt x="7138651" y="-20907"/>
                          <a:pt x="7361634" y="22862"/>
                          <a:pt x="7590979" y="0"/>
                        </a:cubicBezTo>
                        <a:cubicBezTo>
                          <a:pt x="7820324" y="-22862"/>
                          <a:pt x="8066746" y="48210"/>
                          <a:pt x="8292891" y="0"/>
                        </a:cubicBezTo>
                        <a:cubicBezTo>
                          <a:pt x="9189266" y="83099"/>
                          <a:pt x="9972848" y="514271"/>
                          <a:pt x="9793088" y="1500197"/>
                        </a:cubicBezTo>
                        <a:cubicBezTo>
                          <a:pt x="9829591" y="1730952"/>
                          <a:pt x="9741065" y="1809945"/>
                          <a:pt x="9793088" y="2045707"/>
                        </a:cubicBezTo>
                        <a:cubicBezTo>
                          <a:pt x="9845111" y="2281469"/>
                          <a:pt x="9738006" y="2362507"/>
                          <a:pt x="9793088" y="2591216"/>
                        </a:cubicBezTo>
                        <a:cubicBezTo>
                          <a:pt x="9848170" y="2819925"/>
                          <a:pt x="9719471" y="3110432"/>
                          <a:pt x="9793088" y="3256738"/>
                        </a:cubicBezTo>
                        <a:cubicBezTo>
                          <a:pt x="9866705" y="3403044"/>
                          <a:pt x="9773950" y="3569481"/>
                          <a:pt x="9793088" y="3802248"/>
                        </a:cubicBezTo>
                        <a:cubicBezTo>
                          <a:pt x="9812226" y="4035015"/>
                          <a:pt x="9773168" y="3985770"/>
                          <a:pt x="9793088" y="4167739"/>
                        </a:cubicBezTo>
                        <a:cubicBezTo>
                          <a:pt x="9813008" y="4349708"/>
                          <a:pt x="9783837" y="4402855"/>
                          <a:pt x="9793088" y="4593237"/>
                        </a:cubicBezTo>
                        <a:cubicBezTo>
                          <a:pt x="9802339" y="4783619"/>
                          <a:pt x="9754179" y="5030128"/>
                          <a:pt x="9793088" y="5258758"/>
                        </a:cubicBezTo>
                        <a:cubicBezTo>
                          <a:pt x="9831997" y="5487388"/>
                          <a:pt x="9780601" y="5612279"/>
                          <a:pt x="9793088" y="5804268"/>
                        </a:cubicBezTo>
                        <a:cubicBezTo>
                          <a:pt x="9805575" y="5996257"/>
                          <a:pt x="9784859" y="6139704"/>
                          <a:pt x="9793088" y="6229766"/>
                        </a:cubicBezTo>
                        <a:cubicBezTo>
                          <a:pt x="9801317" y="6319828"/>
                          <a:pt x="9732723" y="6532718"/>
                          <a:pt x="9793088" y="6775275"/>
                        </a:cubicBezTo>
                        <a:cubicBezTo>
                          <a:pt x="9853453" y="7017832"/>
                          <a:pt x="9735572" y="7246963"/>
                          <a:pt x="9793088" y="7500803"/>
                        </a:cubicBezTo>
                        <a:cubicBezTo>
                          <a:pt x="9802584" y="8300133"/>
                          <a:pt x="9196917" y="9082624"/>
                          <a:pt x="8292891" y="9001000"/>
                        </a:cubicBezTo>
                        <a:cubicBezTo>
                          <a:pt x="8029232" y="9046636"/>
                          <a:pt x="7787002" y="8999460"/>
                          <a:pt x="7590979" y="9001000"/>
                        </a:cubicBezTo>
                        <a:cubicBezTo>
                          <a:pt x="7394956" y="9002540"/>
                          <a:pt x="7254465" y="8932057"/>
                          <a:pt x="6956995" y="9001000"/>
                        </a:cubicBezTo>
                        <a:cubicBezTo>
                          <a:pt x="6659525" y="9069943"/>
                          <a:pt x="6673962" y="8990769"/>
                          <a:pt x="6526791" y="9001000"/>
                        </a:cubicBezTo>
                        <a:cubicBezTo>
                          <a:pt x="6379620" y="9011231"/>
                          <a:pt x="6133673" y="8951922"/>
                          <a:pt x="5892806" y="9001000"/>
                        </a:cubicBezTo>
                        <a:cubicBezTo>
                          <a:pt x="5651939" y="9050078"/>
                          <a:pt x="5686037" y="8995111"/>
                          <a:pt x="5530529" y="9001000"/>
                        </a:cubicBezTo>
                        <a:cubicBezTo>
                          <a:pt x="5375021" y="9006889"/>
                          <a:pt x="5099531" y="9000582"/>
                          <a:pt x="4896544" y="9001000"/>
                        </a:cubicBezTo>
                        <a:cubicBezTo>
                          <a:pt x="4693557" y="9001418"/>
                          <a:pt x="4555485" y="8976258"/>
                          <a:pt x="4466340" y="9001000"/>
                        </a:cubicBezTo>
                        <a:cubicBezTo>
                          <a:pt x="4377195" y="9025742"/>
                          <a:pt x="4203143" y="8992554"/>
                          <a:pt x="4104063" y="9001000"/>
                        </a:cubicBezTo>
                        <a:cubicBezTo>
                          <a:pt x="4004983" y="9009446"/>
                          <a:pt x="3884758" y="8954705"/>
                          <a:pt x="3673859" y="9001000"/>
                        </a:cubicBezTo>
                        <a:cubicBezTo>
                          <a:pt x="3462960" y="9047295"/>
                          <a:pt x="3304106" y="8955615"/>
                          <a:pt x="3039874" y="9001000"/>
                        </a:cubicBezTo>
                        <a:cubicBezTo>
                          <a:pt x="2775642" y="9046385"/>
                          <a:pt x="2722516" y="8959198"/>
                          <a:pt x="2609670" y="9001000"/>
                        </a:cubicBezTo>
                        <a:cubicBezTo>
                          <a:pt x="2496824" y="9042802"/>
                          <a:pt x="2394703" y="8997275"/>
                          <a:pt x="2247393" y="9001000"/>
                        </a:cubicBezTo>
                        <a:cubicBezTo>
                          <a:pt x="2100083" y="9004725"/>
                          <a:pt x="1678020" y="8976998"/>
                          <a:pt x="1500197" y="9001000"/>
                        </a:cubicBezTo>
                        <a:cubicBezTo>
                          <a:pt x="763765" y="9226123"/>
                          <a:pt x="160536" y="8488150"/>
                          <a:pt x="0" y="7500803"/>
                        </a:cubicBezTo>
                        <a:cubicBezTo>
                          <a:pt x="-28951" y="7405132"/>
                          <a:pt x="18768" y="7257329"/>
                          <a:pt x="0" y="7135312"/>
                        </a:cubicBezTo>
                        <a:cubicBezTo>
                          <a:pt x="-18768" y="7013295"/>
                          <a:pt x="17071" y="6624699"/>
                          <a:pt x="0" y="6469790"/>
                        </a:cubicBezTo>
                        <a:cubicBezTo>
                          <a:pt x="-17071" y="6314881"/>
                          <a:pt x="6861" y="6190208"/>
                          <a:pt x="0" y="5924280"/>
                        </a:cubicBezTo>
                        <a:cubicBezTo>
                          <a:pt x="-6861" y="5658352"/>
                          <a:pt x="66559" y="5453862"/>
                          <a:pt x="0" y="5258758"/>
                        </a:cubicBezTo>
                        <a:cubicBezTo>
                          <a:pt x="-66559" y="5063654"/>
                          <a:pt x="44176" y="4913011"/>
                          <a:pt x="0" y="4653243"/>
                        </a:cubicBezTo>
                        <a:cubicBezTo>
                          <a:pt x="-44176" y="4393476"/>
                          <a:pt x="35027" y="4265020"/>
                          <a:pt x="0" y="4167739"/>
                        </a:cubicBezTo>
                        <a:cubicBezTo>
                          <a:pt x="-35027" y="4070458"/>
                          <a:pt x="44067" y="3734455"/>
                          <a:pt x="0" y="3562223"/>
                        </a:cubicBezTo>
                        <a:cubicBezTo>
                          <a:pt x="-44067" y="3389991"/>
                          <a:pt x="16415" y="3230740"/>
                          <a:pt x="0" y="3136726"/>
                        </a:cubicBezTo>
                        <a:cubicBezTo>
                          <a:pt x="-16415" y="3042712"/>
                          <a:pt x="34144" y="2821316"/>
                          <a:pt x="0" y="2591216"/>
                        </a:cubicBezTo>
                        <a:cubicBezTo>
                          <a:pt x="-34144" y="2361116"/>
                          <a:pt x="11815" y="2324945"/>
                          <a:pt x="0" y="2225725"/>
                        </a:cubicBezTo>
                        <a:cubicBezTo>
                          <a:pt x="-11815" y="2126505"/>
                          <a:pt x="68487" y="1836311"/>
                          <a:pt x="0" y="150019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-132857" y="689843"/>
            <a:ext cx="24573512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en-GB" sz="7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Gespecialiseerde</a:t>
            </a:r>
            <a:r>
              <a:rPr lang="en-GB" sz="7200" dirty="0">
                <a:solidFill>
                  <a:schemeClr val="bg1"/>
                </a:solidFill>
                <a:latin typeface="Gill Sans MT" panose="020B0502020104020203" pitchFamily="34" charset="0"/>
              </a:rPr>
              <a:t> CGT </a:t>
            </a:r>
            <a:r>
              <a:rPr lang="en-GB" sz="7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behandeling</a:t>
            </a:r>
            <a:r>
              <a:rPr lang="en-GB" sz="7200" dirty="0">
                <a:solidFill>
                  <a:schemeClr val="bg1"/>
                </a:solidFill>
                <a:latin typeface="Gill Sans MT" panose="020B0502020104020203" pitchFamily="34" charset="0"/>
              </a:rPr>
              <a:t> voor Tinnitus</a:t>
            </a:r>
            <a:endParaRPr dirty="0"/>
          </a:p>
        </p:txBody>
      </p:sp>
      <p:pic>
        <p:nvPicPr>
          <p:cNvPr id="3" name="Picture 2" descr="A close-up of an ear&#10;&#10;Description automatically generated">
            <a:extLst>
              <a:ext uri="{FF2B5EF4-FFF2-40B4-BE49-F238E27FC236}">
                <a16:creationId xmlns:a16="http://schemas.microsoft.com/office/drawing/2014/main" id="{D4EAA239-4271-F1E6-B7EC-2F25AFAB2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67" y="4625550"/>
            <a:ext cx="1286426" cy="2020090"/>
          </a:xfrm>
          <a:prstGeom prst="rect">
            <a:avLst/>
          </a:prstGeom>
        </p:spPr>
      </p:pic>
      <p:pic>
        <p:nvPicPr>
          <p:cNvPr id="4" name="Picture 3" descr="A drawing of a brain&#10;&#10;Description automatically generated">
            <a:extLst>
              <a:ext uri="{FF2B5EF4-FFF2-40B4-BE49-F238E27FC236}">
                <a16:creationId xmlns:a16="http://schemas.microsoft.com/office/drawing/2014/main" id="{662E136B-502F-730E-DC42-3BE95787D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88" y="9106367"/>
            <a:ext cx="1796592" cy="1789938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E156B0E3-654E-92D2-CD79-E34256331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saturation sat="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32" y="6857232"/>
            <a:ext cx="3756768" cy="225406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02AAEB0-B0DF-781E-4597-8743CD4224F6}"/>
              </a:ext>
            </a:extLst>
          </p:cNvPr>
          <p:cNvSpPr/>
          <p:nvPr/>
        </p:nvSpPr>
        <p:spPr>
          <a:xfrm>
            <a:off x="13416136" y="2357500"/>
            <a:ext cx="9793088" cy="9001000"/>
          </a:xfrm>
          <a:prstGeom prst="roundRect">
            <a:avLst/>
          </a:prstGeom>
          <a:noFill/>
          <a:ln w="47625" cap="rnd">
            <a:solidFill>
              <a:srgbClr val="7030A0">
                <a:alpha val="33365"/>
              </a:srgb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247587333">
                  <a:custGeom>
                    <a:avLst/>
                    <a:gdLst>
                      <a:gd name="connsiteX0" fmla="*/ 0 w 9793088"/>
                      <a:gd name="connsiteY0" fmla="*/ 1500197 h 9001000"/>
                      <a:gd name="connsiteX1" fmla="*/ 1500197 w 9793088"/>
                      <a:gd name="connsiteY1" fmla="*/ 0 h 9001000"/>
                      <a:gd name="connsiteX2" fmla="*/ 2066255 w 9793088"/>
                      <a:gd name="connsiteY2" fmla="*/ 0 h 9001000"/>
                      <a:gd name="connsiteX3" fmla="*/ 2768167 w 9793088"/>
                      <a:gd name="connsiteY3" fmla="*/ 0 h 9001000"/>
                      <a:gd name="connsiteX4" fmla="*/ 3130444 w 9793088"/>
                      <a:gd name="connsiteY4" fmla="*/ 0 h 9001000"/>
                      <a:gd name="connsiteX5" fmla="*/ 3492721 w 9793088"/>
                      <a:gd name="connsiteY5" fmla="*/ 0 h 9001000"/>
                      <a:gd name="connsiteX6" fmla="*/ 3990851 w 9793088"/>
                      <a:gd name="connsiteY6" fmla="*/ 0 h 9001000"/>
                      <a:gd name="connsiteX7" fmla="*/ 4556909 w 9793088"/>
                      <a:gd name="connsiteY7" fmla="*/ 0 h 9001000"/>
                      <a:gd name="connsiteX8" fmla="*/ 4987113 w 9793088"/>
                      <a:gd name="connsiteY8" fmla="*/ 0 h 9001000"/>
                      <a:gd name="connsiteX9" fmla="*/ 5485244 w 9793088"/>
                      <a:gd name="connsiteY9" fmla="*/ 0 h 9001000"/>
                      <a:gd name="connsiteX10" fmla="*/ 5915448 w 9793088"/>
                      <a:gd name="connsiteY10" fmla="*/ 0 h 9001000"/>
                      <a:gd name="connsiteX11" fmla="*/ 6617360 w 9793088"/>
                      <a:gd name="connsiteY11" fmla="*/ 0 h 9001000"/>
                      <a:gd name="connsiteX12" fmla="*/ 7047564 w 9793088"/>
                      <a:gd name="connsiteY12" fmla="*/ 0 h 9001000"/>
                      <a:gd name="connsiteX13" fmla="*/ 7545695 w 9793088"/>
                      <a:gd name="connsiteY13" fmla="*/ 0 h 9001000"/>
                      <a:gd name="connsiteX14" fmla="*/ 8292891 w 9793088"/>
                      <a:gd name="connsiteY14" fmla="*/ 0 h 9001000"/>
                      <a:gd name="connsiteX15" fmla="*/ 9793088 w 9793088"/>
                      <a:gd name="connsiteY15" fmla="*/ 1500197 h 9001000"/>
                      <a:gd name="connsiteX16" fmla="*/ 9793088 w 9793088"/>
                      <a:gd name="connsiteY16" fmla="*/ 2045707 h 9001000"/>
                      <a:gd name="connsiteX17" fmla="*/ 9793088 w 9793088"/>
                      <a:gd name="connsiteY17" fmla="*/ 2411198 h 9001000"/>
                      <a:gd name="connsiteX18" fmla="*/ 9793088 w 9793088"/>
                      <a:gd name="connsiteY18" fmla="*/ 2956708 h 9001000"/>
                      <a:gd name="connsiteX19" fmla="*/ 9793088 w 9793088"/>
                      <a:gd name="connsiteY19" fmla="*/ 3322199 h 9001000"/>
                      <a:gd name="connsiteX20" fmla="*/ 9793088 w 9793088"/>
                      <a:gd name="connsiteY20" fmla="*/ 3987721 h 9001000"/>
                      <a:gd name="connsiteX21" fmla="*/ 9793088 w 9793088"/>
                      <a:gd name="connsiteY21" fmla="*/ 4533231 h 9001000"/>
                      <a:gd name="connsiteX22" fmla="*/ 9793088 w 9793088"/>
                      <a:gd name="connsiteY22" fmla="*/ 4958728 h 9001000"/>
                      <a:gd name="connsiteX23" fmla="*/ 9793088 w 9793088"/>
                      <a:gd name="connsiteY23" fmla="*/ 5384226 h 9001000"/>
                      <a:gd name="connsiteX24" fmla="*/ 9793088 w 9793088"/>
                      <a:gd name="connsiteY24" fmla="*/ 5809723 h 9001000"/>
                      <a:gd name="connsiteX25" fmla="*/ 9793088 w 9793088"/>
                      <a:gd name="connsiteY25" fmla="*/ 6175215 h 9001000"/>
                      <a:gd name="connsiteX26" fmla="*/ 9793088 w 9793088"/>
                      <a:gd name="connsiteY26" fmla="*/ 6600712 h 9001000"/>
                      <a:gd name="connsiteX27" fmla="*/ 9793088 w 9793088"/>
                      <a:gd name="connsiteY27" fmla="*/ 7500803 h 9001000"/>
                      <a:gd name="connsiteX28" fmla="*/ 8292891 w 9793088"/>
                      <a:gd name="connsiteY28" fmla="*/ 9001000 h 9001000"/>
                      <a:gd name="connsiteX29" fmla="*/ 7862687 w 9793088"/>
                      <a:gd name="connsiteY29" fmla="*/ 9001000 h 9001000"/>
                      <a:gd name="connsiteX30" fmla="*/ 7228702 w 9793088"/>
                      <a:gd name="connsiteY30" fmla="*/ 9001000 h 9001000"/>
                      <a:gd name="connsiteX31" fmla="*/ 6526791 w 9793088"/>
                      <a:gd name="connsiteY31" fmla="*/ 9001000 h 9001000"/>
                      <a:gd name="connsiteX32" fmla="*/ 6028660 w 9793088"/>
                      <a:gd name="connsiteY32" fmla="*/ 9001000 h 9001000"/>
                      <a:gd name="connsiteX33" fmla="*/ 5666383 w 9793088"/>
                      <a:gd name="connsiteY33" fmla="*/ 9001000 h 9001000"/>
                      <a:gd name="connsiteX34" fmla="*/ 5168252 w 9793088"/>
                      <a:gd name="connsiteY34" fmla="*/ 9001000 h 9001000"/>
                      <a:gd name="connsiteX35" fmla="*/ 4602194 w 9793088"/>
                      <a:gd name="connsiteY35" fmla="*/ 9001000 h 9001000"/>
                      <a:gd name="connsiteX36" fmla="*/ 3900282 w 9793088"/>
                      <a:gd name="connsiteY36" fmla="*/ 9001000 h 9001000"/>
                      <a:gd name="connsiteX37" fmla="*/ 3538005 w 9793088"/>
                      <a:gd name="connsiteY37" fmla="*/ 9001000 h 9001000"/>
                      <a:gd name="connsiteX38" fmla="*/ 3107801 w 9793088"/>
                      <a:gd name="connsiteY38" fmla="*/ 9001000 h 9001000"/>
                      <a:gd name="connsiteX39" fmla="*/ 2745524 w 9793088"/>
                      <a:gd name="connsiteY39" fmla="*/ 9001000 h 9001000"/>
                      <a:gd name="connsiteX40" fmla="*/ 2179466 w 9793088"/>
                      <a:gd name="connsiteY40" fmla="*/ 9001000 h 9001000"/>
                      <a:gd name="connsiteX41" fmla="*/ 1500197 w 9793088"/>
                      <a:gd name="connsiteY41" fmla="*/ 9001000 h 9001000"/>
                      <a:gd name="connsiteX42" fmla="*/ 0 w 9793088"/>
                      <a:gd name="connsiteY42" fmla="*/ 7500803 h 9001000"/>
                      <a:gd name="connsiteX43" fmla="*/ 0 w 9793088"/>
                      <a:gd name="connsiteY43" fmla="*/ 7135312 h 9001000"/>
                      <a:gd name="connsiteX44" fmla="*/ 0 w 9793088"/>
                      <a:gd name="connsiteY44" fmla="*/ 6769820 h 9001000"/>
                      <a:gd name="connsiteX45" fmla="*/ 0 w 9793088"/>
                      <a:gd name="connsiteY45" fmla="*/ 6164304 h 9001000"/>
                      <a:gd name="connsiteX46" fmla="*/ 0 w 9793088"/>
                      <a:gd name="connsiteY46" fmla="*/ 5798813 h 9001000"/>
                      <a:gd name="connsiteX47" fmla="*/ 0 w 9793088"/>
                      <a:gd name="connsiteY47" fmla="*/ 5433321 h 9001000"/>
                      <a:gd name="connsiteX48" fmla="*/ 0 w 9793088"/>
                      <a:gd name="connsiteY48" fmla="*/ 4827806 h 9001000"/>
                      <a:gd name="connsiteX49" fmla="*/ 0 w 9793088"/>
                      <a:gd name="connsiteY49" fmla="*/ 4222290 h 9001000"/>
                      <a:gd name="connsiteX50" fmla="*/ 0 w 9793088"/>
                      <a:gd name="connsiteY50" fmla="*/ 3676780 h 9001000"/>
                      <a:gd name="connsiteX51" fmla="*/ 0 w 9793088"/>
                      <a:gd name="connsiteY51" fmla="*/ 3311289 h 9001000"/>
                      <a:gd name="connsiteX52" fmla="*/ 0 w 9793088"/>
                      <a:gd name="connsiteY52" fmla="*/ 2765779 h 9001000"/>
                      <a:gd name="connsiteX53" fmla="*/ 0 w 9793088"/>
                      <a:gd name="connsiteY53" fmla="*/ 2220270 h 9001000"/>
                      <a:gd name="connsiteX54" fmla="*/ 0 w 9793088"/>
                      <a:gd name="connsiteY54" fmla="*/ 1500197 h 900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9793088" h="9001000" extrusionOk="0">
                        <a:moveTo>
                          <a:pt x="0" y="1500197"/>
                        </a:moveTo>
                        <a:cubicBezTo>
                          <a:pt x="-38176" y="702725"/>
                          <a:pt x="678556" y="-18057"/>
                          <a:pt x="1500197" y="0"/>
                        </a:cubicBezTo>
                        <a:cubicBezTo>
                          <a:pt x="1739920" y="-55583"/>
                          <a:pt x="1851290" y="51355"/>
                          <a:pt x="2066255" y="0"/>
                        </a:cubicBezTo>
                        <a:cubicBezTo>
                          <a:pt x="2281220" y="-51355"/>
                          <a:pt x="2450249" y="78621"/>
                          <a:pt x="2768167" y="0"/>
                        </a:cubicBezTo>
                        <a:cubicBezTo>
                          <a:pt x="3086085" y="-78621"/>
                          <a:pt x="3010968" y="29766"/>
                          <a:pt x="3130444" y="0"/>
                        </a:cubicBezTo>
                        <a:cubicBezTo>
                          <a:pt x="3249920" y="-29766"/>
                          <a:pt x="3337155" y="24785"/>
                          <a:pt x="3492721" y="0"/>
                        </a:cubicBezTo>
                        <a:cubicBezTo>
                          <a:pt x="3648287" y="-24785"/>
                          <a:pt x="3746098" y="11241"/>
                          <a:pt x="3990851" y="0"/>
                        </a:cubicBezTo>
                        <a:cubicBezTo>
                          <a:pt x="4235604" y="-11241"/>
                          <a:pt x="4351598" y="26826"/>
                          <a:pt x="4556909" y="0"/>
                        </a:cubicBezTo>
                        <a:cubicBezTo>
                          <a:pt x="4762220" y="-26826"/>
                          <a:pt x="4794546" y="24016"/>
                          <a:pt x="4987113" y="0"/>
                        </a:cubicBezTo>
                        <a:cubicBezTo>
                          <a:pt x="5179680" y="-24016"/>
                          <a:pt x="5371208" y="46776"/>
                          <a:pt x="5485244" y="0"/>
                        </a:cubicBezTo>
                        <a:cubicBezTo>
                          <a:pt x="5599280" y="-46776"/>
                          <a:pt x="5761933" y="18354"/>
                          <a:pt x="5915448" y="0"/>
                        </a:cubicBezTo>
                        <a:cubicBezTo>
                          <a:pt x="6068963" y="-18354"/>
                          <a:pt x="6383394" y="40725"/>
                          <a:pt x="6617360" y="0"/>
                        </a:cubicBezTo>
                        <a:cubicBezTo>
                          <a:pt x="6851326" y="-40725"/>
                          <a:pt x="6927022" y="39971"/>
                          <a:pt x="7047564" y="0"/>
                        </a:cubicBezTo>
                        <a:cubicBezTo>
                          <a:pt x="7168106" y="-39971"/>
                          <a:pt x="7407397" y="7507"/>
                          <a:pt x="7545695" y="0"/>
                        </a:cubicBezTo>
                        <a:cubicBezTo>
                          <a:pt x="7683993" y="-7507"/>
                          <a:pt x="8069640" y="74398"/>
                          <a:pt x="8292891" y="0"/>
                        </a:cubicBezTo>
                        <a:cubicBezTo>
                          <a:pt x="9217366" y="-42119"/>
                          <a:pt x="9816434" y="439602"/>
                          <a:pt x="9793088" y="1500197"/>
                        </a:cubicBezTo>
                        <a:cubicBezTo>
                          <a:pt x="9813187" y="1621293"/>
                          <a:pt x="9752152" y="1904918"/>
                          <a:pt x="9793088" y="2045707"/>
                        </a:cubicBezTo>
                        <a:cubicBezTo>
                          <a:pt x="9834024" y="2186496"/>
                          <a:pt x="9782193" y="2248550"/>
                          <a:pt x="9793088" y="2411198"/>
                        </a:cubicBezTo>
                        <a:cubicBezTo>
                          <a:pt x="9803983" y="2573846"/>
                          <a:pt x="9755407" y="2749104"/>
                          <a:pt x="9793088" y="2956708"/>
                        </a:cubicBezTo>
                        <a:cubicBezTo>
                          <a:pt x="9830769" y="3164312"/>
                          <a:pt x="9768021" y="3240418"/>
                          <a:pt x="9793088" y="3322199"/>
                        </a:cubicBezTo>
                        <a:cubicBezTo>
                          <a:pt x="9818155" y="3403980"/>
                          <a:pt x="9790035" y="3796101"/>
                          <a:pt x="9793088" y="3987721"/>
                        </a:cubicBezTo>
                        <a:cubicBezTo>
                          <a:pt x="9796141" y="4179341"/>
                          <a:pt x="9757814" y="4393512"/>
                          <a:pt x="9793088" y="4533231"/>
                        </a:cubicBezTo>
                        <a:cubicBezTo>
                          <a:pt x="9828362" y="4672950"/>
                          <a:pt x="9748232" y="4788754"/>
                          <a:pt x="9793088" y="4958728"/>
                        </a:cubicBezTo>
                        <a:cubicBezTo>
                          <a:pt x="9837944" y="5128702"/>
                          <a:pt x="9766664" y="5250500"/>
                          <a:pt x="9793088" y="5384226"/>
                        </a:cubicBezTo>
                        <a:cubicBezTo>
                          <a:pt x="9819512" y="5517952"/>
                          <a:pt x="9773235" y="5676205"/>
                          <a:pt x="9793088" y="5809723"/>
                        </a:cubicBezTo>
                        <a:cubicBezTo>
                          <a:pt x="9812941" y="5943241"/>
                          <a:pt x="9756154" y="6039174"/>
                          <a:pt x="9793088" y="6175215"/>
                        </a:cubicBezTo>
                        <a:cubicBezTo>
                          <a:pt x="9830022" y="6311256"/>
                          <a:pt x="9782823" y="6513464"/>
                          <a:pt x="9793088" y="6600712"/>
                        </a:cubicBezTo>
                        <a:cubicBezTo>
                          <a:pt x="9803353" y="6687960"/>
                          <a:pt x="9754085" y="7187511"/>
                          <a:pt x="9793088" y="7500803"/>
                        </a:cubicBezTo>
                        <a:cubicBezTo>
                          <a:pt x="9756171" y="8225924"/>
                          <a:pt x="9116750" y="8810293"/>
                          <a:pt x="8292891" y="9001000"/>
                        </a:cubicBezTo>
                        <a:cubicBezTo>
                          <a:pt x="8169780" y="9021395"/>
                          <a:pt x="8015778" y="8991310"/>
                          <a:pt x="7862687" y="9001000"/>
                        </a:cubicBezTo>
                        <a:cubicBezTo>
                          <a:pt x="7709596" y="9010690"/>
                          <a:pt x="7372333" y="8960191"/>
                          <a:pt x="7228702" y="9001000"/>
                        </a:cubicBezTo>
                        <a:cubicBezTo>
                          <a:pt x="7085072" y="9041809"/>
                          <a:pt x="6828556" y="8925266"/>
                          <a:pt x="6526791" y="9001000"/>
                        </a:cubicBezTo>
                        <a:cubicBezTo>
                          <a:pt x="6225026" y="9076734"/>
                          <a:pt x="6235514" y="8983718"/>
                          <a:pt x="6028660" y="9001000"/>
                        </a:cubicBezTo>
                        <a:cubicBezTo>
                          <a:pt x="5821806" y="9018282"/>
                          <a:pt x="5823238" y="8969852"/>
                          <a:pt x="5666383" y="9001000"/>
                        </a:cubicBezTo>
                        <a:cubicBezTo>
                          <a:pt x="5509528" y="9032148"/>
                          <a:pt x="5270580" y="8956066"/>
                          <a:pt x="5168252" y="9001000"/>
                        </a:cubicBezTo>
                        <a:cubicBezTo>
                          <a:pt x="5065924" y="9045934"/>
                          <a:pt x="4797476" y="8959128"/>
                          <a:pt x="4602194" y="9001000"/>
                        </a:cubicBezTo>
                        <a:cubicBezTo>
                          <a:pt x="4406912" y="9042872"/>
                          <a:pt x="4207881" y="8974278"/>
                          <a:pt x="3900282" y="9001000"/>
                        </a:cubicBezTo>
                        <a:cubicBezTo>
                          <a:pt x="3592683" y="9027722"/>
                          <a:pt x="3663173" y="8991356"/>
                          <a:pt x="3538005" y="9001000"/>
                        </a:cubicBezTo>
                        <a:cubicBezTo>
                          <a:pt x="3412837" y="9010644"/>
                          <a:pt x="3299894" y="8989683"/>
                          <a:pt x="3107801" y="9001000"/>
                        </a:cubicBezTo>
                        <a:cubicBezTo>
                          <a:pt x="2915708" y="9012317"/>
                          <a:pt x="2926056" y="8985882"/>
                          <a:pt x="2745524" y="9001000"/>
                        </a:cubicBezTo>
                        <a:cubicBezTo>
                          <a:pt x="2564992" y="9016118"/>
                          <a:pt x="2338423" y="8950826"/>
                          <a:pt x="2179466" y="9001000"/>
                        </a:cubicBezTo>
                        <a:cubicBezTo>
                          <a:pt x="2020509" y="9051174"/>
                          <a:pt x="1702488" y="8930476"/>
                          <a:pt x="1500197" y="9001000"/>
                        </a:cubicBezTo>
                        <a:cubicBezTo>
                          <a:pt x="819830" y="9021524"/>
                          <a:pt x="98255" y="8498819"/>
                          <a:pt x="0" y="7500803"/>
                        </a:cubicBezTo>
                        <a:cubicBezTo>
                          <a:pt x="-43033" y="7346110"/>
                          <a:pt x="41441" y="7274915"/>
                          <a:pt x="0" y="7135312"/>
                        </a:cubicBezTo>
                        <a:cubicBezTo>
                          <a:pt x="-41441" y="6995709"/>
                          <a:pt x="2484" y="6921739"/>
                          <a:pt x="0" y="6769820"/>
                        </a:cubicBezTo>
                        <a:cubicBezTo>
                          <a:pt x="-2484" y="6617901"/>
                          <a:pt x="18062" y="6458365"/>
                          <a:pt x="0" y="6164304"/>
                        </a:cubicBezTo>
                        <a:cubicBezTo>
                          <a:pt x="-18062" y="5870243"/>
                          <a:pt x="2321" y="5895357"/>
                          <a:pt x="0" y="5798813"/>
                        </a:cubicBezTo>
                        <a:cubicBezTo>
                          <a:pt x="-2321" y="5702269"/>
                          <a:pt x="13039" y="5554655"/>
                          <a:pt x="0" y="5433321"/>
                        </a:cubicBezTo>
                        <a:cubicBezTo>
                          <a:pt x="-13039" y="5311987"/>
                          <a:pt x="39473" y="4988506"/>
                          <a:pt x="0" y="4827806"/>
                        </a:cubicBezTo>
                        <a:cubicBezTo>
                          <a:pt x="-39473" y="4667107"/>
                          <a:pt x="42657" y="4487962"/>
                          <a:pt x="0" y="4222290"/>
                        </a:cubicBezTo>
                        <a:cubicBezTo>
                          <a:pt x="-42657" y="3956618"/>
                          <a:pt x="16940" y="3870842"/>
                          <a:pt x="0" y="3676780"/>
                        </a:cubicBezTo>
                        <a:cubicBezTo>
                          <a:pt x="-16940" y="3482718"/>
                          <a:pt x="36346" y="3490050"/>
                          <a:pt x="0" y="3311289"/>
                        </a:cubicBezTo>
                        <a:cubicBezTo>
                          <a:pt x="-36346" y="3132528"/>
                          <a:pt x="788" y="2961537"/>
                          <a:pt x="0" y="2765779"/>
                        </a:cubicBezTo>
                        <a:cubicBezTo>
                          <a:pt x="-788" y="2570021"/>
                          <a:pt x="23635" y="2483878"/>
                          <a:pt x="0" y="2220270"/>
                        </a:cubicBezTo>
                        <a:cubicBezTo>
                          <a:pt x="-23635" y="1956662"/>
                          <a:pt x="79870" y="1859540"/>
                          <a:pt x="0" y="150019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" name="Picture 12" descr="A person looking at a magnifying glass&#10;&#10;Description automatically generated">
            <a:extLst>
              <a:ext uri="{FF2B5EF4-FFF2-40B4-BE49-F238E27FC236}">
                <a16:creationId xmlns:a16="http://schemas.microsoft.com/office/drawing/2014/main" id="{42F0CC40-31E2-4FA8-4076-4495DD6A5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8000"/>
                    </a14:imgEffect>
                    <a14:imgEffect>
                      <a14:saturation sat="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224" y="4548553"/>
            <a:ext cx="2748891" cy="2249406"/>
          </a:xfrm>
          <a:prstGeom prst="rect">
            <a:avLst/>
          </a:prstGeom>
        </p:spPr>
      </p:pic>
      <p:pic>
        <p:nvPicPr>
          <p:cNvPr id="15" name="Picture 14" descr="A group of people standing outside a house&#10;&#10;Description automatically generated">
            <a:extLst>
              <a:ext uri="{FF2B5EF4-FFF2-40B4-BE49-F238E27FC236}">
                <a16:creationId xmlns:a16="http://schemas.microsoft.com/office/drawing/2014/main" id="{7D866190-58F1-5231-7027-AB9B178BD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2916"/>
                    </a14:imgEffect>
                    <a14:imgEffect>
                      <a14:saturation sat="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253" y="6821996"/>
            <a:ext cx="3937000" cy="2070100"/>
          </a:xfrm>
          <a:prstGeom prst="rect">
            <a:avLst/>
          </a:prstGeom>
        </p:spPr>
      </p:pic>
      <p:pic>
        <p:nvPicPr>
          <p:cNvPr id="17" name="Picture 16" descr="A person holding a pencil and writing on a checklist&#10;&#10;Description automatically generated">
            <a:extLst>
              <a:ext uri="{FF2B5EF4-FFF2-40B4-BE49-F238E27FC236}">
                <a16:creationId xmlns:a16="http://schemas.microsoft.com/office/drawing/2014/main" id="{83620C01-8573-CC77-02A0-83C474E8EA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1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637" y="9001244"/>
            <a:ext cx="3062862" cy="2040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84ECCD-955D-D335-4CA7-9CB1EFBEE7DA}"/>
              </a:ext>
            </a:extLst>
          </p:cNvPr>
          <p:cNvSpPr txBox="1"/>
          <p:nvPr/>
        </p:nvSpPr>
        <p:spPr>
          <a:xfrm>
            <a:off x="3554044" y="5375197"/>
            <a:ext cx="432047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AUDIOLOGIE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D6870-0148-2188-7938-9D2E6DE2A381}"/>
              </a:ext>
            </a:extLst>
          </p:cNvPr>
          <p:cNvSpPr txBox="1"/>
          <p:nvPr/>
        </p:nvSpPr>
        <p:spPr>
          <a:xfrm>
            <a:off x="5124524" y="7477071"/>
            <a:ext cx="528939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EDUCATIE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465FE-6653-346A-5D67-07D851618EBB}"/>
              </a:ext>
            </a:extLst>
          </p:cNvPr>
          <p:cNvSpPr txBox="1"/>
          <p:nvPr/>
        </p:nvSpPr>
        <p:spPr>
          <a:xfrm>
            <a:off x="3955721" y="9615359"/>
            <a:ext cx="46805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PSYCHOLOGIE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794DA1-9C59-7037-A601-5C69017A6D5F}"/>
              </a:ext>
            </a:extLst>
          </p:cNvPr>
          <p:cNvSpPr txBox="1"/>
          <p:nvPr/>
        </p:nvSpPr>
        <p:spPr>
          <a:xfrm>
            <a:off x="16368464" y="5124359"/>
            <a:ext cx="650284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/>
              <a:t>COGNITIEVE GEDRAGSTHERAPIE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699CE2-DF9E-2BE6-D513-FA115CA61391}"/>
              </a:ext>
            </a:extLst>
          </p:cNvPr>
          <p:cNvSpPr txBox="1"/>
          <p:nvPr/>
        </p:nvSpPr>
        <p:spPr>
          <a:xfrm>
            <a:off x="17365884" y="7477071"/>
            <a:ext cx="528939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/>
              <a:t>THUIS OEFENEN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F2E5E4-6D9C-F75E-DC5E-5B8F577F7754}"/>
              </a:ext>
            </a:extLst>
          </p:cNvPr>
          <p:cNvSpPr txBox="1"/>
          <p:nvPr/>
        </p:nvSpPr>
        <p:spPr>
          <a:xfrm>
            <a:off x="16318576" y="9615359"/>
            <a:ext cx="46805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EVALUATIE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ACAD90E-026C-6DE3-0734-07EE26A834E2}"/>
              </a:ext>
            </a:extLst>
          </p:cNvPr>
          <p:cNvSpPr/>
          <p:nvPr/>
        </p:nvSpPr>
        <p:spPr>
          <a:xfrm>
            <a:off x="3727522" y="2573524"/>
            <a:ext cx="5008094" cy="1839774"/>
          </a:xfrm>
          <a:prstGeom prst="roundRect">
            <a:avLst>
              <a:gd name="adj" fmla="val 3959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STAP 1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1" i="1" dirty="0">
                <a:solidFill>
                  <a:schemeClr val="bg1"/>
                </a:solidFill>
              </a:rPr>
              <a:t>Voor </a:t>
            </a:r>
            <a:r>
              <a:rPr lang="en-GB" sz="3600" b="1" i="1" dirty="0" err="1">
                <a:solidFill>
                  <a:schemeClr val="bg1"/>
                </a:solidFill>
              </a:rPr>
              <a:t>iedereen</a:t>
            </a:r>
            <a:endParaRPr kumimoji="0" lang="en-GB" sz="3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5A0AABA-0D06-3B15-1AE8-31DEE5406468}"/>
              </a:ext>
            </a:extLst>
          </p:cNvPr>
          <p:cNvSpPr/>
          <p:nvPr/>
        </p:nvSpPr>
        <p:spPr>
          <a:xfrm>
            <a:off x="15808633" y="2568103"/>
            <a:ext cx="5008094" cy="1839774"/>
          </a:xfrm>
          <a:prstGeom prst="roundRect">
            <a:avLst>
              <a:gd name="adj" fmla="val 3959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STAP 2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1" i="1" dirty="0" err="1">
                <a:solidFill>
                  <a:schemeClr val="bg1"/>
                </a:solidFill>
              </a:rPr>
              <a:t>Indien</a:t>
            </a:r>
            <a:r>
              <a:rPr lang="en-GB" sz="3600" b="1" i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nodig</a:t>
            </a:r>
            <a:endParaRPr kumimoji="0" lang="en-GB" sz="3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F635B53-86CF-8053-65D8-18A386176298}"/>
              </a:ext>
            </a:extLst>
          </p:cNvPr>
          <p:cNvSpPr/>
          <p:nvPr/>
        </p:nvSpPr>
        <p:spPr>
          <a:xfrm>
            <a:off x="11261789" y="6245207"/>
            <a:ext cx="2130536" cy="118201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accent6">
                <a:lumMod val="50000"/>
              </a:schemeClr>
            </a:solidFill>
            <a:prstDash val="sysDot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NL" sz="3200" b="1" kern="0" dirty="0">
                <a:solidFill>
                  <a:srgbClr val="7030A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</a:t>
            </a:r>
            <a:r>
              <a:rPr lang="en-GB" sz="3200" b="1" kern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  <a:r>
              <a:rPr kumimoji="0" lang="en-GB" sz="3200" b="1" i="0" u="none" strike="noStrike" normalizeH="0" baseline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021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20" y="2337499"/>
            <a:ext cx="14257581" cy="113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11687944" y="12922078"/>
            <a:ext cx="12482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altLang="nl-NL" sz="2400" dirty="0">
                <a:hlinkClick r:id="rId4"/>
              </a:rPr>
              <a:t>https://richtlijnendatabase.nl/richtlijn/tinnitus/behandeling_van_patienten_met_tinnitus.html</a:t>
            </a:r>
            <a:endParaRPr lang="nl-NL" altLang="nl-NL" sz="2400" dirty="0"/>
          </a:p>
          <a:p>
            <a:pPr eaLnBrk="1" hangingPunct="1"/>
            <a:r>
              <a:rPr lang="nl-NL" altLang="nl-NL" sz="2400" dirty="0"/>
              <a:t>Pagina 201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51440" y="549276"/>
            <a:ext cx="13825536" cy="22860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nl-NL" altLang="nl-NL" sz="8800"/>
              <a:t>Consensus</a:t>
            </a:r>
            <a:endParaRPr lang="nl-NL" altLang="nl-NL" sz="8800" dirty="0"/>
          </a:p>
        </p:txBody>
      </p:sp>
      <p:sp>
        <p:nvSpPr>
          <p:cNvPr id="2" name="Shape 1045">
            <a:extLst>
              <a:ext uri="{FF2B5EF4-FFF2-40B4-BE49-F238E27FC236}">
                <a16:creationId xmlns:a16="http://schemas.microsoft.com/office/drawing/2014/main" id="{36A3BDAA-3940-63F8-4F0E-370C42EE1221}"/>
              </a:ext>
            </a:extLst>
          </p:cNvPr>
          <p:cNvSpPr/>
          <p:nvPr/>
        </p:nvSpPr>
        <p:spPr>
          <a:xfrm>
            <a:off x="0" y="742950"/>
            <a:ext cx="24384000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Consensus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404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image4.jpeg" descr="ADELANTE_LOGO_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90" y="5047732"/>
            <a:ext cx="5972944" cy="2383910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Shape 1134"/>
          <p:cNvSpPr/>
          <p:nvPr/>
        </p:nvSpPr>
        <p:spPr>
          <a:xfrm>
            <a:off x="-45047" y="1393825"/>
            <a:ext cx="24474094" cy="126125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	Vragen? Opmerkingen? Zorgen? Suggesties?</a:t>
            </a:r>
          </a:p>
        </p:txBody>
      </p:sp>
      <p:sp>
        <p:nvSpPr>
          <p:cNvPr id="1135" name="Shape 1135"/>
          <p:cNvSpPr/>
          <p:nvPr/>
        </p:nvSpPr>
        <p:spPr>
          <a:xfrm>
            <a:off x="12552040" y="3761656"/>
            <a:ext cx="11007725" cy="471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685800" indent="-685800" algn="l" defTabSz="1828800">
              <a:spcBef>
                <a:spcPts val="3300"/>
              </a:spcBef>
              <a:defRPr sz="56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gehoor@adelantegroep.nl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Tinnituslijn: </a:t>
            </a:r>
          </a:p>
          <a:p>
            <a:r>
              <a:rPr lang="nl-NL" dirty="0"/>
              <a:t>045-5282900  (optie 2)</a:t>
            </a:r>
            <a:endParaRPr dirty="0"/>
          </a:p>
        </p:txBody>
      </p:sp>
      <p:pic>
        <p:nvPicPr>
          <p:cNvPr id="1136" name="image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436" y="3275567"/>
            <a:ext cx="2527302" cy="543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Shape 1137"/>
          <p:cNvSpPr/>
          <p:nvPr/>
        </p:nvSpPr>
        <p:spPr>
          <a:xfrm>
            <a:off x="-141290" y="9578326"/>
            <a:ext cx="24666580" cy="129265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	www.adelantegroep.nl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-127002" y="1045020"/>
            <a:ext cx="24809454" cy="1415768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/>
              <a:t>Tinnitus </a:t>
            </a:r>
            <a:r>
              <a:rPr lang="nl-NL" sz="8000" dirty="0"/>
              <a:t>Definitie</a:t>
            </a:r>
            <a:r>
              <a:rPr sz="8000" dirty="0"/>
              <a:t>	</a:t>
            </a:r>
          </a:p>
        </p:txBody>
      </p:sp>
      <p:sp>
        <p:nvSpPr>
          <p:cNvPr id="182" name="Shape 182"/>
          <p:cNvSpPr/>
          <p:nvPr/>
        </p:nvSpPr>
        <p:spPr>
          <a:xfrm>
            <a:off x="3987390" y="5129808"/>
            <a:ext cx="16580670" cy="535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4800" dirty="0">
                <a:solidFill>
                  <a:schemeClr val="tx1"/>
                </a:solidFill>
              </a:rPr>
              <a:t>"</a:t>
            </a:r>
            <a:r>
              <a:rPr sz="4800" dirty="0" err="1">
                <a:solidFill>
                  <a:schemeClr val="tx1"/>
                </a:solidFill>
              </a:rPr>
              <a:t>Tinnire</a:t>
            </a:r>
            <a:r>
              <a:rPr sz="4800" dirty="0">
                <a:solidFill>
                  <a:schemeClr val="tx1"/>
                </a:solidFill>
              </a:rPr>
              <a:t>" = </a:t>
            </a:r>
            <a:r>
              <a:rPr sz="4800" dirty="0" err="1">
                <a:solidFill>
                  <a:schemeClr val="tx1"/>
                </a:solidFill>
              </a:rPr>
              <a:t>bellen</a:t>
            </a:r>
            <a:r>
              <a:rPr sz="4800" dirty="0">
                <a:solidFill>
                  <a:schemeClr val="tx1"/>
                </a:solidFill>
              </a:rPr>
              <a:t>, </a:t>
            </a:r>
            <a:r>
              <a:rPr sz="4800" dirty="0" err="1">
                <a:solidFill>
                  <a:schemeClr val="tx1"/>
                </a:solidFill>
              </a:rPr>
              <a:t>rinkelen</a:t>
            </a:r>
            <a:r>
              <a:rPr sz="4800" dirty="0">
                <a:solidFill>
                  <a:schemeClr val="tx1"/>
                </a:solidFill>
              </a:rPr>
              <a:t> 	"</a:t>
            </a:r>
            <a:r>
              <a:rPr sz="4800" dirty="0" err="1">
                <a:solidFill>
                  <a:schemeClr val="tx1"/>
                </a:solidFill>
              </a:rPr>
              <a:t>Aurium</a:t>
            </a:r>
            <a:r>
              <a:rPr sz="4800" dirty="0">
                <a:solidFill>
                  <a:schemeClr val="tx1"/>
                </a:solidFill>
              </a:rPr>
              <a:t>" = van de </a:t>
            </a:r>
            <a:r>
              <a:rPr sz="4800" dirty="0" err="1">
                <a:solidFill>
                  <a:schemeClr val="tx1"/>
                </a:solidFill>
              </a:rPr>
              <a:t>oren</a:t>
            </a:r>
            <a:endParaRPr sz="4800" dirty="0">
              <a:solidFill>
                <a:schemeClr val="tx1"/>
              </a:solidFill>
            </a:endParaRP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800" dirty="0">
              <a:solidFill>
                <a:schemeClr val="tx1"/>
              </a:solidFill>
            </a:endParaRP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4800" dirty="0">
                <a:solidFill>
                  <a:schemeClr val="tx1"/>
                </a:solidFill>
              </a:rPr>
              <a:t>Het </a:t>
            </a:r>
            <a:r>
              <a:rPr sz="4800" dirty="0" err="1">
                <a:solidFill>
                  <a:schemeClr val="tx1"/>
                </a:solidFill>
              </a:rPr>
              <a:t>waarnemen</a:t>
            </a:r>
            <a:r>
              <a:rPr sz="4800" dirty="0">
                <a:solidFill>
                  <a:schemeClr val="tx1"/>
                </a:solidFill>
              </a:rPr>
              <a:t> van </a:t>
            </a:r>
            <a:r>
              <a:rPr sz="4800" dirty="0" err="1">
                <a:solidFill>
                  <a:schemeClr val="tx1"/>
                </a:solidFill>
              </a:rPr>
              <a:t>een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geluid</a:t>
            </a:r>
            <a:r>
              <a:rPr sz="4800" dirty="0">
                <a:solidFill>
                  <a:schemeClr val="tx1"/>
                </a:solidFill>
              </a:rPr>
              <a:t> </a:t>
            </a: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4800" dirty="0" err="1">
                <a:solidFill>
                  <a:schemeClr val="tx1"/>
                </a:solidFill>
              </a:rPr>
              <a:t>zonder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dat</a:t>
            </a:r>
            <a:r>
              <a:rPr sz="4800" dirty="0">
                <a:solidFill>
                  <a:schemeClr val="tx1"/>
                </a:solidFill>
              </a:rPr>
              <a:t> er </a:t>
            </a:r>
            <a:r>
              <a:rPr sz="4800" dirty="0" err="1">
                <a:solidFill>
                  <a:schemeClr val="tx1"/>
                </a:solidFill>
              </a:rPr>
              <a:t>een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geluidsbron</a:t>
            </a:r>
            <a:r>
              <a:rPr sz="4800" dirty="0">
                <a:solidFill>
                  <a:schemeClr val="tx1"/>
                </a:solidFill>
              </a:rPr>
              <a:t> in de </a:t>
            </a:r>
            <a:r>
              <a:rPr sz="4800" dirty="0" err="1">
                <a:solidFill>
                  <a:schemeClr val="tx1"/>
                </a:solidFill>
              </a:rPr>
              <a:t>omgeving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aanwezig</a:t>
            </a:r>
            <a:r>
              <a:rPr sz="4800" dirty="0">
                <a:solidFill>
                  <a:schemeClr val="tx1"/>
                </a:solidFill>
              </a:rPr>
              <a:t> is.</a:t>
            </a: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800" dirty="0">
              <a:solidFill>
                <a:schemeClr val="tx1"/>
              </a:solidFill>
            </a:endParaRP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4800" dirty="0">
                <a:solidFill>
                  <a:schemeClr val="tx1"/>
                </a:solidFill>
              </a:rPr>
              <a:t>Tinnitus = </a:t>
            </a:r>
            <a:r>
              <a:rPr sz="4800" dirty="0" err="1">
                <a:solidFill>
                  <a:schemeClr val="tx1"/>
                </a:solidFill>
              </a:rPr>
              <a:t>niet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gelijk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aan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beperking</a:t>
            </a:r>
            <a:endParaRPr sz="4800" dirty="0">
              <a:solidFill>
                <a:schemeClr val="tx1"/>
              </a:solidFill>
            </a:endParaRPr>
          </a:p>
          <a:p>
            <a:pPr algn="l" defTabSz="1828800">
              <a:defRPr sz="5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4800" dirty="0" err="1">
                <a:solidFill>
                  <a:schemeClr val="tx1"/>
                </a:solidFill>
              </a:rPr>
              <a:t>Beperking</a:t>
            </a:r>
            <a:r>
              <a:rPr sz="4800" dirty="0">
                <a:solidFill>
                  <a:schemeClr val="tx1"/>
                </a:solidFill>
              </a:rPr>
              <a:t> = </a:t>
            </a:r>
            <a:r>
              <a:rPr sz="4800" dirty="0" err="1">
                <a:solidFill>
                  <a:schemeClr val="tx1"/>
                </a:solidFill>
              </a:rPr>
              <a:t>niet</a:t>
            </a:r>
            <a:r>
              <a:rPr sz="4800" dirty="0">
                <a:solidFill>
                  <a:schemeClr val="tx1"/>
                </a:solidFill>
              </a:rPr>
              <a:t> </a:t>
            </a:r>
            <a:r>
              <a:rPr sz="4800" dirty="0" err="1">
                <a:solidFill>
                  <a:schemeClr val="tx1"/>
                </a:solidFill>
              </a:rPr>
              <a:t>afhankelijk</a:t>
            </a:r>
            <a:r>
              <a:rPr sz="4800" dirty="0">
                <a:solidFill>
                  <a:schemeClr val="tx1"/>
                </a:solidFill>
              </a:rPr>
              <a:t> van </a:t>
            </a:r>
            <a:r>
              <a:rPr sz="4800" dirty="0" err="1">
                <a:solidFill>
                  <a:schemeClr val="tx1"/>
                </a:solidFill>
              </a:rPr>
              <a:t>aard</a:t>
            </a:r>
            <a:r>
              <a:rPr sz="4800" dirty="0">
                <a:solidFill>
                  <a:schemeClr val="tx1"/>
                </a:solidFill>
              </a:rPr>
              <a:t> van </a:t>
            </a:r>
            <a:r>
              <a:rPr sz="4800" dirty="0" err="1">
                <a:solidFill>
                  <a:schemeClr val="tx1"/>
                </a:solidFill>
              </a:rPr>
              <a:t>geluid</a:t>
            </a:r>
            <a:endParaRPr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670720" y="3152799"/>
            <a:ext cx="16849874" cy="303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58" tIns="91430" rIns="182858" bIns="9143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nl-NL" sz="4800" dirty="0">
                <a:solidFill>
                  <a:schemeClr val="accent6">
                    <a:lumMod val="75000"/>
                  </a:schemeClr>
                </a:solidFill>
              </a:rPr>
              <a:t>Meest gebruikte beschrijving:</a:t>
            </a:r>
          </a:p>
          <a:p>
            <a:pPr marL="0" indent="0">
              <a:buNone/>
              <a:defRPr/>
            </a:pPr>
            <a:r>
              <a:rPr lang="nl-NL" sz="4800" dirty="0">
                <a:solidFill>
                  <a:srgbClr val="000000"/>
                </a:solidFill>
              </a:rPr>
              <a:t>Tinnitus is de voortdurende waarneming van een geluid zonder dat een geluidsbron aanwezig is</a:t>
            </a:r>
            <a:endParaRPr lang="nl-NL" altLang="nl-NL" sz="4800" dirty="0">
              <a:solidFill>
                <a:srgbClr val="000000"/>
              </a:solidFill>
            </a:endParaRPr>
          </a:p>
          <a:p>
            <a:pPr>
              <a:defRPr/>
            </a:pPr>
            <a:endParaRPr lang="nl-NL" altLang="nl-NL" sz="4800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4C41D60-2013-314D-BB65-20A1370B7FA5}"/>
              </a:ext>
            </a:extLst>
          </p:cNvPr>
          <p:cNvSpPr txBox="1">
            <a:spLocks/>
          </p:cNvSpPr>
          <p:nvPr/>
        </p:nvSpPr>
        <p:spPr bwMode="auto">
          <a:xfrm>
            <a:off x="957943" y="8682960"/>
            <a:ext cx="22468114" cy="303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58" tIns="91430" rIns="182858" bIns="9143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  <a:defRPr/>
            </a:pPr>
            <a:r>
              <a:rPr lang="nl-NL" altLang="nl-NL" sz="4800" dirty="0">
                <a:solidFill>
                  <a:schemeClr val="accent6">
                    <a:lumMod val="75000"/>
                  </a:schemeClr>
                </a:solidFill>
                <a:cs typeface="Arial Narrow" panose="020B0604020202020204" pitchFamily="34" charset="0"/>
              </a:rPr>
              <a:t>Tinnitus beperking:</a:t>
            </a:r>
          </a:p>
          <a:p>
            <a:pPr marL="0" indent="0" algn="r">
              <a:buNone/>
              <a:defRPr/>
            </a:pPr>
            <a:r>
              <a:rPr lang="nl-NL" altLang="nl-NL" sz="4800" i="1" dirty="0">
                <a:solidFill>
                  <a:srgbClr val="000000"/>
                </a:solidFill>
                <a:cs typeface="Arial Narrow" panose="020B0604020202020204" pitchFamily="34" charset="0"/>
              </a:rPr>
              <a:t>Vervelende auditieve én emotionele ervaring die samenhangt met mogelijke schade aan je gezondheid</a:t>
            </a:r>
          </a:p>
        </p:txBody>
      </p:sp>
      <p:sp>
        <p:nvSpPr>
          <p:cNvPr id="2" name="Round Diagonal Corner of Rectangle 1">
            <a:extLst>
              <a:ext uri="{FF2B5EF4-FFF2-40B4-BE49-F238E27FC236}">
                <a16:creationId xmlns:a16="http://schemas.microsoft.com/office/drawing/2014/main" id="{78F8C265-02A7-8E44-AAFD-AA932106887C}"/>
              </a:ext>
            </a:extLst>
          </p:cNvPr>
          <p:cNvSpPr/>
          <p:nvPr/>
        </p:nvSpPr>
        <p:spPr>
          <a:xfrm>
            <a:off x="5927304" y="6858000"/>
            <a:ext cx="12601400" cy="1151885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Deze</a:t>
            </a:r>
            <a:r>
              <a:rPr lang="en-GB" sz="3200" dirty="0"/>
              <a:t> </a:t>
            </a:r>
            <a:r>
              <a:rPr lang="en-GB" sz="3200" dirty="0" err="1"/>
              <a:t>definitie</a:t>
            </a:r>
            <a:r>
              <a:rPr lang="en-GB" sz="3200" dirty="0"/>
              <a:t> is </a:t>
            </a:r>
            <a:r>
              <a:rPr lang="en-GB" sz="3200" dirty="0" err="1"/>
              <a:t>weinig</a:t>
            </a:r>
            <a:r>
              <a:rPr lang="en-GB" sz="3200" dirty="0"/>
              <a:t> </a:t>
            </a:r>
            <a:r>
              <a:rPr lang="en-GB" sz="3200" dirty="0" err="1"/>
              <a:t>bruikbaar</a:t>
            </a:r>
            <a:r>
              <a:rPr lang="en-GB" sz="3200" dirty="0"/>
              <a:t> in de </a:t>
            </a:r>
            <a:r>
              <a:rPr lang="en-GB" sz="3200" dirty="0" err="1"/>
              <a:t>klinische</a:t>
            </a:r>
            <a:r>
              <a:rPr lang="en-GB" sz="3200" dirty="0"/>
              <a:t> </a:t>
            </a:r>
            <a:r>
              <a:rPr lang="en-GB" sz="3200" dirty="0" err="1"/>
              <a:t>praktijk</a:t>
            </a:r>
            <a:endParaRPr lang="en-GB" sz="3200" dirty="0"/>
          </a:p>
        </p:txBody>
      </p:sp>
      <p:sp>
        <p:nvSpPr>
          <p:cNvPr id="3" name="Shape 247">
            <a:extLst>
              <a:ext uri="{FF2B5EF4-FFF2-40B4-BE49-F238E27FC236}">
                <a16:creationId xmlns:a16="http://schemas.microsoft.com/office/drawing/2014/main" id="{CBB1ACF4-F87A-0FAA-6968-12DD0F664AAA}"/>
              </a:ext>
            </a:extLst>
          </p:cNvPr>
          <p:cNvSpPr/>
          <p:nvPr/>
        </p:nvSpPr>
        <p:spPr>
          <a:xfrm>
            <a:off x="-113705" y="930275"/>
            <a:ext cx="24611412" cy="1277269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 err="1"/>
              <a:t>TinnitusDefinitie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23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C9997EC-BFA5-4118-A2FC-AAF582984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504" y="-1"/>
            <a:ext cx="26426936" cy="15883003"/>
          </a:xfrm>
          <a:prstGeom prst="rect">
            <a:avLst/>
          </a:prstGeom>
        </p:spPr>
      </p:pic>
      <p:sp>
        <p:nvSpPr>
          <p:cNvPr id="234" name="Shape 234"/>
          <p:cNvSpPr/>
          <p:nvPr/>
        </p:nvSpPr>
        <p:spPr>
          <a:xfrm>
            <a:off x="-177802" y="844550"/>
            <a:ext cx="24739604" cy="129265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defTabSz="1828800">
              <a:spcBef>
                <a:spcPts val="1700"/>
              </a:spcBef>
              <a:defRPr sz="7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Tinnitus </a:t>
            </a:r>
            <a:r>
              <a:rPr lang="nl-NL" dirty="0"/>
              <a:t>Definitie</a:t>
            </a:r>
            <a:endParaRPr dirty="0"/>
          </a:p>
        </p:txBody>
      </p:sp>
      <p:sp>
        <p:nvSpPr>
          <p:cNvPr id="236" name="Shape 236"/>
          <p:cNvSpPr/>
          <p:nvPr/>
        </p:nvSpPr>
        <p:spPr>
          <a:xfrm>
            <a:off x="3695056" y="4265497"/>
            <a:ext cx="8928992" cy="518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800"/>
              </a:spcBef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Gelijkaardige</a:t>
            </a:r>
            <a:r>
              <a:rPr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klachten</a:t>
            </a:r>
            <a:endParaRPr lang="nl-NL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indent="-914400" algn="l" defTabSz="1828800">
              <a:lnSpc>
                <a:spcPct val="90000"/>
              </a:lnSpc>
              <a:spcBef>
                <a:spcPts val="800"/>
              </a:spcBef>
              <a:buFont typeface="+mj-lt"/>
              <a:buAutoNum type="arabicPeriod"/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Hyperacusis</a:t>
            </a:r>
          </a:p>
          <a:p>
            <a:pPr marL="914400" indent="-914400" algn="l" defTabSz="1828800">
              <a:lnSpc>
                <a:spcPct val="90000"/>
              </a:lnSpc>
              <a:spcBef>
                <a:spcPts val="800"/>
              </a:spcBef>
              <a:buFont typeface="+mj-lt"/>
              <a:buAutoNum type="arabicPeriod"/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Misofonie</a:t>
            </a:r>
          </a:p>
          <a:p>
            <a:pPr marL="914400" indent="-914400" algn="l" defTabSz="1828800">
              <a:lnSpc>
                <a:spcPct val="90000"/>
              </a:lnSpc>
              <a:spcBef>
                <a:spcPts val="800"/>
              </a:spcBef>
              <a:buFont typeface="+mj-lt"/>
              <a:buAutoNum type="arabicPeriod"/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Laag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frequent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geluid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indent="-914400" algn="l" defTabSz="1828800">
              <a:lnSpc>
                <a:spcPct val="90000"/>
              </a:lnSpc>
              <a:spcBef>
                <a:spcPts val="800"/>
              </a:spcBef>
              <a:buFont typeface="+mj-lt"/>
              <a:buAutoNum type="arabicPeriod"/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Lichaamseigen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geluiden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indent="-914400" algn="l" defTabSz="1828800">
              <a:lnSpc>
                <a:spcPct val="90000"/>
              </a:lnSpc>
              <a:spcBef>
                <a:spcPts val="800"/>
              </a:spcBef>
              <a:buFont typeface="+mj-lt"/>
              <a:buAutoNum type="arabicPeriod"/>
              <a:defRPr sz="4900">
                <a:solidFill>
                  <a:srgbClr val="5C176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Phonofobie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45.jpeg" descr="geho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308" y="1745432"/>
            <a:ext cx="12457383" cy="1146228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-113705" y="930275"/>
            <a:ext cx="24611412" cy="1277269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nl-NL" dirty="0"/>
              <a:t>Hoe horen wij?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-12702" y="981075"/>
            <a:ext cx="24409404" cy="1231473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Enkele oorzaken van gehoorverlies</a:t>
            </a:r>
          </a:p>
        </p:txBody>
      </p:sp>
      <p:sp>
        <p:nvSpPr>
          <p:cNvPr id="251" name="Shape 251"/>
          <p:cNvSpPr/>
          <p:nvPr/>
        </p:nvSpPr>
        <p:spPr>
          <a:xfrm>
            <a:off x="4487144" y="3041576"/>
            <a:ext cx="14454347" cy="880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O</a:t>
            </a:r>
            <a:r>
              <a:rPr sz="5400" dirty="0" err="1">
                <a:solidFill>
                  <a:schemeClr val="tx1"/>
                </a:solidFill>
              </a:rPr>
              <a:t>orsmeer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Aandoening </a:t>
            </a:r>
            <a:r>
              <a:rPr sz="5400" dirty="0" err="1">
                <a:solidFill>
                  <a:schemeClr val="tx1"/>
                </a:solidFill>
              </a:rPr>
              <a:t>middenoor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O</a:t>
            </a:r>
            <a:r>
              <a:rPr sz="5400" dirty="0" err="1">
                <a:solidFill>
                  <a:schemeClr val="tx1"/>
                </a:solidFill>
              </a:rPr>
              <a:t>tosclerose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O</a:t>
            </a:r>
            <a:r>
              <a:rPr sz="5400" dirty="0" err="1">
                <a:solidFill>
                  <a:schemeClr val="tx1"/>
                </a:solidFill>
              </a:rPr>
              <a:t>uder</a:t>
            </a:r>
            <a:r>
              <a:rPr lang="nl-NL" sz="5400" dirty="0">
                <a:solidFill>
                  <a:schemeClr val="tx1"/>
                </a:solidFill>
              </a:rPr>
              <a:t> worden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>
                <a:solidFill>
                  <a:schemeClr val="tx1"/>
                </a:solidFill>
              </a:rPr>
              <a:t>L</a:t>
            </a:r>
            <a:r>
              <a:rPr sz="5400" dirty="0" err="1">
                <a:solidFill>
                  <a:schemeClr val="tx1"/>
                </a:solidFill>
              </a:rPr>
              <a:t>awaai</a:t>
            </a:r>
            <a:r>
              <a:rPr lang="nl-NL" sz="5400" dirty="0">
                <a:solidFill>
                  <a:schemeClr val="tx1"/>
                </a:solidFill>
              </a:rPr>
              <a:t> blootstelling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Uitval evenwichtsorgaan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Beschadiging aan hoofd/oor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GB" sz="5400" dirty="0">
                <a:solidFill>
                  <a:schemeClr val="tx1"/>
                </a:solidFill>
              </a:rPr>
              <a:t>I</a:t>
            </a:r>
            <a:r>
              <a:rPr sz="5400" dirty="0" err="1">
                <a:solidFill>
                  <a:schemeClr val="tx1"/>
                </a:solidFill>
              </a:rPr>
              <a:t>ntoxicatie</a:t>
            </a:r>
            <a:r>
              <a:rPr lang="nl-NL" sz="5400" dirty="0">
                <a:solidFill>
                  <a:schemeClr val="tx1"/>
                </a:solidFill>
              </a:rPr>
              <a:t>, vergiftiging, meestal door medicatie</a:t>
            </a: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I</a:t>
            </a:r>
            <a:r>
              <a:rPr sz="5400" dirty="0" err="1">
                <a:solidFill>
                  <a:schemeClr val="tx1"/>
                </a:solidFill>
              </a:rPr>
              <a:t>nfecties</a:t>
            </a:r>
            <a:r>
              <a:rPr lang="nl-NL" sz="5400" dirty="0">
                <a:solidFill>
                  <a:schemeClr val="tx1"/>
                </a:solidFill>
              </a:rPr>
              <a:t> van het oor, van het hersenvlies</a:t>
            </a:r>
            <a:endParaRPr sz="5400" dirty="0">
              <a:solidFill>
                <a:schemeClr val="tx1"/>
              </a:solidFill>
            </a:endParaRPr>
          </a:p>
          <a:p>
            <a:pPr marL="857250" lvl="2" indent="-857250" algn="l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9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Aangeboren factoren</a:t>
            </a:r>
            <a:endParaRPr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3767064" y="4625752"/>
            <a:ext cx="20338854" cy="53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Tinnitus definitie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>
                <a:solidFill>
                  <a:schemeClr val="tx1"/>
                </a:solidFill>
              </a:rPr>
              <a:t>Hoe </a:t>
            </a:r>
            <a:r>
              <a:rPr sz="5400" dirty="0" err="1">
                <a:solidFill>
                  <a:schemeClr val="tx1"/>
                </a:solidFill>
              </a:rPr>
              <a:t>horen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wij</a:t>
            </a:r>
            <a:r>
              <a:rPr sz="5400" dirty="0">
                <a:solidFill>
                  <a:schemeClr val="tx1"/>
                </a:solidFill>
              </a:rPr>
              <a:t>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b="1" dirty="0">
                <a:solidFill>
                  <a:srgbClr val="C815C4"/>
                </a:solidFill>
              </a:rPr>
              <a:t>Wat is Tinnitus?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Schema Vrees-vermijding en Tinnitus</a:t>
            </a:r>
            <a:endParaRPr sz="5400" dirty="0">
              <a:solidFill>
                <a:schemeClr val="tx1"/>
              </a:solidFill>
            </a:endParaRP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nl-NL" sz="5400" dirty="0">
                <a:solidFill>
                  <a:schemeClr val="tx1"/>
                </a:solidFill>
              </a:rPr>
              <a:t>Hoe wordt tinnitus zo hinderlijk?</a:t>
            </a:r>
          </a:p>
          <a:p>
            <a:pPr marL="857250" indent="-857250" algn="l" defTabSz="914400">
              <a:spcBef>
                <a:spcPts val="600"/>
              </a:spcBef>
              <a:buFont typeface="Arial" panose="020B0604020202020204" pitchFamily="34" charset="0"/>
              <a:buChar char="•"/>
              <a:defRPr sz="6600">
                <a:solidFill>
                  <a:srgbClr val="66006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5400" dirty="0" err="1">
                <a:solidFill>
                  <a:schemeClr val="tx1"/>
                </a:solidFill>
              </a:rPr>
              <a:t>Onze</a:t>
            </a:r>
            <a:r>
              <a:rPr sz="5400" dirty="0">
                <a:solidFill>
                  <a:schemeClr val="tx1"/>
                </a:solidFill>
              </a:rPr>
              <a:t> </a:t>
            </a:r>
            <a:r>
              <a:rPr sz="5400" dirty="0" err="1">
                <a:solidFill>
                  <a:schemeClr val="tx1"/>
                </a:solidFill>
              </a:rPr>
              <a:t>behandeling</a:t>
            </a:r>
            <a:r>
              <a:rPr lang="nl-NL" sz="5400" dirty="0">
                <a:solidFill>
                  <a:schemeClr val="tx1"/>
                </a:solidFill>
              </a:rPr>
              <a:t>:</a:t>
            </a:r>
            <a:r>
              <a:rPr sz="5400" dirty="0">
                <a:solidFill>
                  <a:schemeClr val="tx1"/>
                </a:solidFill>
              </a:rPr>
              <a:t> CBT4T</a:t>
            </a:r>
          </a:p>
        </p:txBody>
      </p:sp>
      <p:sp>
        <p:nvSpPr>
          <p:cNvPr id="178" name="Shape 178"/>
          <p:cNvSpPr/>
          <p:nvPr/>
        </p:nvSpPr>
        <p:spPr>
          <a:xfrm>
            <a:off x="-12702" y="981075"/>
            <a:ext cx="24384004" cy="1323435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8000" dirty="0" err="1"/>
              <a:t>Inhoud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9927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-12700" y="777875"/>
            <a:ext cx="24409402" cy="1231473"/>
          </a:xfrm>
          <a:prstGeom prst="rect">
            <a:avLst/>
          </a:prstGeom>
          <a:solidFill>
            <a:srgbClr val="5C17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77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Het auditief systeem</a:t>
            </a:r>
          </a:p>
        </p:txBody>
      </p:sp>
      <p:pic>
        <p:nvPicPr>
          <p:cNvPr id="263" name="image4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032" y="2025822"/>
            <a:ext cx="4777602" cy="8321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4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721" y="8756671"/>
            <a:ext cx="5745242" cy="344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a3277d-6d6f-4951-9170-123e5c5972a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7B990FC24B9844BF5F38EA9E578A90" ma:contentTypeVersion="16" ma:contentTypeDescription="Create a new document." ma:contentTypeScope="" ma:versionID="137f068208df4b66002f873c4da7f8b2">
  <xsd:schema xmlns:xsd="http://www.w3.org/2001/XMLSchema" xmlns:xs="http://www.w3.org/2001/XMLSchema" xmlns:p="http://schemas.microsoft.com/office/2006/metadata/properties" xmlns:ns3="3a8a02be-f497-4e59-a3f9-92f7a73e26c0" xmlns:ns4="8fa3277d-6d6f-4951-9170-123e5c5972aa" targetNamespace="http://schemas.microsoft.com/office/2006/metadata/properties" ma:root="true" ma:fieldsID="893aba8d5d9a57c757b9d8868eacd1ef" ns3:_="" ns4:_="">
    <xsd:import namespace="3a8a02be-f497-4e59-a3f9-92f7a73e26c0"/>
    <xsd:import namespace="8fa3277d-6d6f-4951-9170-123e5c5972a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a02be-f497-4e59-a3f9-92f7a73e26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3277d-6d6f-4951-9170-123e5c597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DCCB5A-DB93-4043-93AD-581EF4CF569F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8fa3277d-6d6f-4951-9170-123e5c5972a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a8a02be-f497-4e59-a3f9-92f7a73e26c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EE83C6-89F2-40C0-B69C-5BED208224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8a02be-f497-4e59-a3f9-92f7a73e26c0"/>
    <ds:schemaRef ds:uri="8fa3277d-6d6f-4951-9170-123e5c5972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2F86D3-512F-4B0D-8EFF-79E5CC91AB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1034</Words>
  <Application>Microsoft Office PowerPoint</Application>
  <PresentationFormat>Aangepast</PresentationFormat>
  <Paragraphs>231</Paragraphs>
  <Slides>27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41" baseType="lpstr">
      <vt:lpstr>Arial</vt:lpstr>
      <vt:lpstr>Arial Narrow</vt:lpstr>
      <vt:lpstr>Cambria Math</vt:lpstr>
      <vt:lpstr>Gill Sans MT</vt:lpstr>
      <vt:lpstr>Helvetica</vt:lpstr>
      <vt:lpstr>Helvetica Light</vt:lpstr>
      <vt:lpstr>Helvetica Neue</vt:lpstr>
      <vt:lpstr>Helvetica Neue Light</vt:lpstr>
      <vt:lpstr>Helvetica Neue Thin</vt:lpstr>
      <vt:lpstr>Symbol</vt:lpstr>
      <vt:lpstr>Times New Roman</vt:lpstr>
      <vt:lpstr>Verdana</vt:lpstr>
      <vt:lpstr>Wingdings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oplossing?</vt:lpstr>
      <vt:lpstr>PowerPoint-presentatie</vt:lpstr>
      <vt:lpstr>Gespecialiseerde CGT behandeling voor Tinnitus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Dyon Scheijen</dc:creator>
  <cp:lastModifiedBy>Dyon Scheijen</cp:lastModifiedBy>
  <cp:revision>42</cp:revision>
  <cp:lastPrinted>2024-10-15T10:05:08Z</cp:lastPrinted>
  <dcterms:modified xsi:type="dcterms:W3CDTF">2024-10-15T10:17:26Z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0x010100677B990FC24B9844BF5F38EA9E578A90</vt:lpwstr>
  </property>
</Properties>
</file>